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1" r:id="rId3"/>
    <p:sldMasterId id="214748370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Proxima Nova"/>
      <p:regular r:id="rId28"/>
      <p:bold r:id="rId29"/>
      <p:italic r:id="rId30"/>
      <p:boldItalic r:id="rId31"/>
    </p:embeddedFont>
    <p:embeddedFont>
      <p:font typeface="Merriweather Light"/>
      <p:regular r:id="rId32"/>
      <p:bold r:id="rId33"/>
      <p:italic r:id="rId34"/>
      <p:boldItalic r:id="rId35"/>
    </p:embeddedFont>
    <p:embeddedFont>
      <p:font typeface="Montserrat"/>
      <p:regular r:id="rId36"/>
      <p:bold r:id="rId37"/>
      <p:italic r:id="rId38"/>
      <p:boldItalic r:id="rId39"/>
    </p:embeddedFont>
    <p:embeddedFont>
      <p:font typeface="Corbel"/>
      <p:regular r:id="rId40"/>
      <p:bold r:id="rId41"/>
      <p:italic r:id="rId42"/>
      <p:boldItalic r:id="rId43"/>
    </p:embeddedFont>
    <p:embeddedFont>
      <p:font typeface="Open Sans SemiBold"/>
      <p:regular r:id="rId44"/>
      <p:bold r:id="rId45"/>
      <p:italic r:id="rId46"/>
      <p:boldItalic r:id="rId47"/>
    </p:embeddedFont>
    <p:embeddedFont>
      <p:font typeface="Vidaloka"/>
      <p:regular r:id="rId48"/>
    </p:embeddedFont>
    <p:embeddedFont>
      <p:font typeface="Russo One"/>
      <p:regular r:id="rId49"/>
    </p:embeddedFont>
    <p:embeddedFont>
      <p:font typeface="Proxima Nova Semibold"/>
      <p:regular r:id="rId50"/>
      <p:bold r:id="rId51"/>
      <p:boldItalic r:id="rId52"/>
    </p:embeddedFont>
    <p:embeddedFont>
      <p:font typeface="Mako"/>
      <p:regular r:id="rId53"/>
    </p:embeddedFont>
    <p:embeddedFont>
      <p:font typeface="Crimson Text"/>
      <p:regular r:id="rId54"/>
      <p:bold r:id="rId55"/>
      <p:italic r:id="rId56"/>
      <p:boldItalic r:id="rId57"/>
    </p:embeddedFont>
    <p:embeddedFont>
      <p:font typeface="Open Sans"/>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Corbel-regular.fntdata"/><Relationship Id="rId42" Type="http://schemas.openxmlformats.org/officeDocument/2006/relationships/font" Target="fonts/Corbel-italic.fntdata"/><Relationship Id="rId41" Type="http://schemas.openxmlformats.org/officeDocument/2006/relationships/font" Target="fonts/Corbel-bold.fntdata"/><Relationship Id="rId44" Type="http://schemas.openxmlformats.org/officeDocument/2006/relationships/font" Target="fonts/OpenSansSemiBold-regular.fntdata"/><Relationship Id="rId43" Type="http://schemas.openxmlformats.org/officeDocument/2006/relationships/font" Target="fonts/Corbel-boldItalic.fntdata"/><Relationship Id="rId46" Type="http://schemas.openxmlformats.org/officeDocument/2006/relationships/font" Target="fonts/OpenSansSemiBold-italic.fntdata"/><Relationship Id="rId45" Type="http://schemas.openxmlformats.org/officeDocument/2006/relationships/font" Target="fonts/OpenSansSemiBol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Vidaloka-regular.fntdata"/><Relationship Id="rId47" Type="http://schemas.openxmlformats.org/officeDocument/2006/relationships/font" Target="fonts/OpenSansSemiBold-boldItalic.fntdata"/><Relationship Id="rId49" Type="http://schemas.openxmlformats.org/officeDocument/2006/relationships/font" Target="fonts/RussoOne-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roximaNova-boldItalic.fntdata"/><Relationship Id="rId30" Type="http://schemas.openxmlformats.org/officeDocument/2006/relationships/font" Target="fonts/ProximaNova-italic.fntdata"/><Relationship Id="rId33" Type="http://schemas.openxmlformats.org/officeDocument/2006/relationships/font" Target="fonts/MerriweatherLight-bold.fntdata"/><Relationship Id="rId32" Type="http://schemas.openxmlformats.org/officeDocument/2006/relationships/font" Target="fonts/MerriweatherLight-regular.fntdata"/><Relationship Id="rId35" Type="http://schemas.openxmlformats.org/officeDocument/2006/relationships/font" Target="fonts/MerriweatherLight-boldItalic.fntdata"/><Relationship Id="rId34" Type="http://schemas.openxmlformats.org/officeDocument/2006/relationships/font" Target="fonts/MerriweatherLight-italic.fntdata"/><Relationship Id="rId37" Type="http://schemas.openxmlformats.org/officeDocument/2006/relationships/font" Target="fonts/Montserrat-bold.fntdata"/><Relationship Id="rId36" Type="http://schemas.openxmlformats.org/officeDocument/2006/relationships/font" Target="fonts/Montserrat-regular.fntdata"/><Relationship Id="rId39" Type="http://schemas.openxmlformats.org/officeDocument/2006/relationships/font" Target="fonts/Montserrat-boldItalic.fntdata"/><Relationship Id="rId38" Type="http://schemas.openxmlformats.org/officeDocument/2006/relationships/font" Target="fonts/Montserrat-italic.fntdata"/><Relationship Id="rId61" Type="http://schemas.openxmlformats.org/officeDocument/2006/relationships/font" Target="fonts/OpenSans-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OpenSans-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roximaNova-regular.fntdata"/><Relationship Id="rId27" Type="http://schemas.openxmlformats.org/officeDocument/2006/relationships/slide" Target="slides/slide22.xml"/><Relationship Id="rId29" Type="http://schemas.openxmlformats.org/officeDocument/2006/relationships/font" Target="fonts/ProximaNova-bold.fntdata"/><Relationship Id="rId51" Type="http://schemas.openxmlformats.org/officeDocument/2006/relationships/font" Target="fonts/ProximaNovaSemibold-bold.fntdata"/><Relationship Id="rId50" Type="http://schemas.openxmlformats.org/officeDocument/2006/relationships/font" Target="fonts/ProximaNovaSemibold-regular.fntdata"/><Relationship Id="rId53" Type="http://schemas.openxmlformats.org/officeDocument/2006/relationships/font" Target="fonts/Mako-regular.fntdata"/><Relationship Id="rId52" Type="http://schemas.openxmlformats.org/officeDocument/2006/relationships/font" Target="fonts/ProximaNovaSemibold-boldItalic.fntdata"/><Relationship Id="rId11" Type="http://schemas.openxmlformats.org/officeDocument/2006/relationships/slide" Target="slides/slide6.xml"/><Relationship Id="rId55" Type="http://schemas.openxmlformats.org/officeDocument/2006/relationships/font" Target="fonts/CrimsonText-bold.fntdata"/><Relationship Id="rId10" Type="http://schemas.openxmlformats.org/officeDocument/2006/relationships/slide" Target="slides/slide5.xml"/><Relationship Id="rId54" Type="http://schemas.openxmlformats.org/officeDocument/2006/relationships/font" Target="fonts/CrimsonText-regular.fntdata"/><Relationship Id="rId13" Type="http://schemas.openxmlformats.org/officeDocument/2006/relationships/slide" Target="slides/slide8.xml"/><Relationship Id="rId57" Type="http://schemas.openxmlformats.org/officeDocument/2006/relationships/font" Target="fonts/CrimsonText-boldItalic.fntdata"/><Relationship Id="rId12" Type="http://schemas.openxmlformats.org/officeDocument/2006/relationships/slide" Target="slides/slide7.xml"/><Relationship Id="rId56" Type="http://schemas.openxmlformats.org/officeDocument/2006/relationships/font" Target="fonts/CrimsonText-italic.fntdata"/><Relationship Id="rId15" Type="http://schemas.openxmlformats.org/officeDocument/2006/relationships/slide" Target="slides/slide10.xml"/><Relationship Id="rId59" Type="http://schemas.openxmlformats.org/officeDocument/2006/relationships/font" Target="fonts/OpenSans-bold.fntdata"/><Relationship Id="rId14" Type="http://schemas.openxmlformats.org/officeDocument/2006/relationships/slide" Target="slides/slide9.xml"/><Relationship Id="rId58" Type="http://schemas.openxmlformats.org/officeDocument/2006/relationships/font" Target="fonts/OpenSans-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331cb5b57b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3331cb5b57b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cc7554a049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cc7554a049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3b79089e5b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33b79089e5b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Check your understanding: Most instructions we get for our curriculum is from one of the resources that Lilli mentioned earlier. We usually read </a:t>
            </a:r>
            <a:r>
              <a:rPr lang="en"/>
              <a:t>through</a:t>
            </a:r>
            <a:r>
              <a:rPr lang="en"/>
              <a:t> the instructions thoroughly that way we can find areas that may seem confusing when trying to teach it.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Make an Example for Kids: After reading through the instructions and getting a basic understanding, we will follow the instructions and make examples. This helps with both following along to find parts that are more confusing, and having some examples for the kids to look at. Just be mindful of the examples and that it follows the same rules you but out for the students when teaching it.(Only so many cotton balls or tooth picks)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Think of ways to simplify instructions if they are too complicated: We try to look at the </a:t>
            </a:r>
            <a:r>
              <a:rPr lang="en"/>
              <a:t>instructions one more time to find the spots that seemed confusing or too wordy and shorten them up or simplify them. Whether it is retyping all of the instructions ourselves in a way we feel is easier to follow for the kids, or just adding more pictures to show what the step should look like. </a:t>
            </a:r>
            <a:endParaRPr/>
          </a:p>
          <a:p>
            <a:pPr indent="0" lvl="0" marL="0" rtl="0" algn="l">
              <a:spcBef>
                <a:spcPts val="0"/>
              </a:spcBef>
              <a:spcAft>
                <a:spcPts val="0"/>
              </a:spcAft>
              <a:buNone/>
            </a:pPr>
            <a:r>
              <a:rPr lang="en"/>
              <a:t>Bullet 2: After gaining an understanding of the activity make a few examples for the kids to see for themselves up close. Once they see what the final result should look like they’ll be more encouraged to keep going.</a:t>
            </a:r>
            <a:endParaRPr/>
          </a:p>
          <a:p>
            <a:pPr indent="0" lvl="0" marL="0" rtl="0" algn="l">
              <a:spcBef>
                <a:spcPts val="0"/>
              </a:spcBef>
              <a:spcAft>
                <a:spcPts val="0"/>
              </a:spcAft>
              <a:buNone/>
            </a:pPr>
            <a:r>
              <a:rPr lang="en"/>
              <a:t>Bullet 3: If instructions seem too wordy, find ways to shorten it up without taking away too much.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33b79089e5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33b79089e5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Invite Someone to Test the Experiment: We encourage to try teaching this 1 on 1 with someone you know whether that is a co-worker or family </a:t>
            </a:r>
            <a:r>
              <a:rPr lang="en"/>
              <a:t>member</a:t>
            </a:r>
            <a:r>
              <a:rPr lang="en"/>
              <a:t>. We do this so that way we can gain the experience of teaching the experiment, and having someone else listen to the instructions.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Walk them through the experiment: </a:t>
            </a:r>
            <a:r>
              <a:rPr lang="en"/>
              <a:t>Teach</a:t>
            </a:r>
            <a:r>
              <a:rPr lang="en"/>
              <a:t> them like you would teach your class. Go step by step with the activity and make sure to take the same amount of time that you would with your class. Check to make sure that they understand the steps and are following along.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Ask them how they felt: With newer activities there is room for changes and criticism. Ask if there were spots that were confusing or hard to follow. If there were spots they thought were better than others, and how they think it should be explained in a different way. Most of the time it is just taking a bit more time to explain each step and switching a few things around.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3b79089e5b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3b79089e5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Changing the Instructions: After getting feedback from someone else and reading through everything, we then adjust the instructions. Instructions can get too wordy so we take out everything that isn’t needed to leave what is necessary for the activities to still be successful.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Acclimate to your Teaching Style: We all approach teaching our curriculum differently. Lilli, Dawson, and I don’t have the same teaching style and that’s okay. We make our curriculum in a way that is easy to adjust to your style. Our curriculum isn’t a step by step instruction of how you have to run </a:t>
            </a:r>
            <a:r>
              <a:rPr lang="en"/>
              <a:t>the</a:t>
            </a:r>
            <a:r>
              <a:rPr lang="en"/>
              <a:t> program, we make them as a guide that can be adjusted in anyway.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3b79089e5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33b79089e5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33b79089e5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33b79089e5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Leaders: As an instructor </a:t>
            </a:r>
            <a:r>
              <a:rPr lang="en"/>
              <a:t>it's</a:t>
            </a:r>
            <a:r>
              <a:rPr lang="en"/>
              <a:t> important to make sure that you come </a:t>
            </a:r>
            <a:r>
              <a:rPr lang="en"/>
              <a:t>across</a:t>
            </a:r>
            <a:r>
              <a:rPr lang="en"/>
              <a:t> as approachable and easy to come to if they need. Making sure that as </a:t>
            </a:r>
            <a:r>
              <a:rPr lang="en"/>
              <a:t>instructors you have a good relationship with your Highschool helpers is super important. It's a lot easier to listen and want to help someone that you get along with and respect than it is someone that you don't necessarily have a good relationship with. While making sure that you still keep a boundary between friend and boss.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Peers: Encouraging them and providing opportunities for them to build bonds with their classmates and peers is important as it allows them to have </a:t>
            </a:r>
            <a:r>
              <a:rPr lang="en"/>
              <a:t>someone</a:t>
            </a:r>
            <a:r>
              <a:rPr lang="en"/>
              <a:t> their age to bond with and ask questions that they may not need to bring to you. It can also help keep them accountable. They know what is expected of them </a:t>
            </a:r>
            <a:r>
              <a:rPr lang="en"/>
              <a:t>and</a:t>
            </a:r>
            <a:r>
              <a:rPr lang="en"/>
              <a:t> every now and then  </a:t>
            </a:r>
            <a:r>
              <a:rPr lang="en"/>
              <a:t>they</a:t>
            </a:r>
            <a:r>
              <a:rPr lang="en"/>
              <a:t> may stray from that, as </a:t>
            </a:r>
            <a:r>
              <a:rPr lang="en"/>
              <a:t>high schoolers</a:t>
            </a:r>
            <a:r>
              <a:rPr lang="en"/>
              <a:t> tends to do, sometimes </a:t>
            </a:r>
            <a:r>
              <a:rPr lang="en"/>
              <a:t>it's</a:t>
            </a:r>
            <a:r>
              <a:rPr lang="en"/>
              <a:t> better to get a reminder from a friend than your boss to get back on track.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Students: Encouraging them to build bonds with the students is one of the most important parts in my opinion. When they get to know the kids better they will start to want to be around them and </a:t>
            </a:r>
            <a:r>
              <a:rPr lang="en"/>
              <a:t>helping</a:t>
            </a:r>
            <a:r>
              <a:rPr lang="en"/>
              <a:t> out. It will also help keep them involved as the students will look to them when they need help or have questions. One of my favorite parts of working at our afterschool program is getting to see the kids faces light up when they see you and </a:t>
            </a:r>
            <a:r>
              <a:rPr lang="en"/>
              <a:t>getting</a:t>
            </a:r>
            <a:r>
              <a:rPr lang="en"/>
              <a:t> to spend time working with them each week.</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33b79089e5b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33b79089e5b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bullet: Allow them to have some freedom. Give them some responsibilities that they can repeat each week. Things like passing out the needed supplies for the days activities or helping the kids clean up in between. Things that they know that they have to do each week and making sure that they know that their job is important and that things could not run as </a:t>
            </a:r>
            <a:r>
              <a:rPr lang="en"/>
              <a:t>smoothly as they do if they weren't there.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Second Bullet: Whether </a:t>
            </a:r>
            <a:r>
              <a:rPr lang="en"/>
              <a:t>it's</a:t>
            </a:r>
            <a:r>
              <a:rPr lang="en"/>
              <a:t> just a time filler activity or a smaller activity either way. It could even be for a smaller group of kids. You could let them teach their own station so that they are still in the room with the lead instructor so they will have some supervision but it allows to interact and be involved in the program.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Third Bullet: Have them walk around while someone else is teaching and watch for if one of the younger kids needs help with cutting or things that require more fine motor skills. One on one scenarios allow them to get involved with the students on a personal level. This helps them want to interact and stay involved.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3b79089e5b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33b79089e5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Bullet: When it comes to some of the smaller </a:t>
            </a:r>
            <a:r>
              <a:rPr lang="en"/>
              <a:t>decisions that need to be made its okay to trust them to handle it every now and then. Especially once they've earned your trust. Things like letting kids use the restroom or get up to throw something away or get a drink. Even the small things like these allow your helpers to feel like they are apart of the decision making process which will keep them interested and wanting to be involved.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Second Bullet: Every now and then you could give them a little mini lesson or let them teach one activity or lead the kids in a game while you get set up for the next activity. Letting them have this little bit of freedom to do things the way they think it would work not only has them interacting but also has them wanting to be apart of the teaching more and more often.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Third Bullet: When giving them a task that you need done you could try letting them do the task how they see fit. If they don't do it the way it needs to be done then you can help them adjust, but letting them do it the way they think it should be done first shows them that you trust them to get the job done. This will help them stay motivated to show you that they are doing a good job and that they are a good member of the team.</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107a9a8b46f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107a9a8b46f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 slime to them &amp; finish by asking them what they learned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107aaa41fe9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107aaa41fe9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331cb5b57b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3331cb5b57b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107aaa41fe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107aaa41fe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While introducing the Q&amp;A also take this time to accept feedback from the participants whether that is on this slideshow, or our activity!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cf7a3c503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cf7a3c503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cc7554a049_0_16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cc7554a049_0_16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331cb5b57b_2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3331cb5b57b_2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331cb5b57b_2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331cb5b57b_2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331cb5b57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3331cb5b57b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State your name, age, how you began working at the Edgerton &amp; our experience over time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3b79089e5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33b79089e5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cc7554a049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cc7554a049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DETAILS: </a:t>
            </a:r>
            <a:endParaRPr/>
          </a:p>
          <a:p>
            <a:pPr indent="0" lvl="0" marL="0" rtl="0" algn="l">
              <a:spcBef>
                <a:spcPts val="0"/>
              </a:spcBef>
              <a:spcAft>
                <a:spcPts val="0"/>
              </a:spcAft>
              <a:buNone/>
            </a:pPr>
            <a:r>
              <a:rPr lang="en"/>
              <a:t>Title of </a:t>
            </a:r>
            <a:r>
              <a:rPr lang="en"/>
              <a:t>activity</a:t>
            </a:r>
            <a:r>
              <a:rPr lang="en"/>
              <a:t> </a:t>
            </a:r>
            <a:endParaRPr/>
          </a:p>
          <a:p>
            <a:pPr indent="0" lvl="0" marL="0" rtl="0" algn="l">
              <a:spcBef>
                <a:spcPts val="0"/>
              </a:spcBef>
              <a:spcAft>
                <a:spcPts val="0"/>
              </a:spcAft>
              <a:buNone/>
            </a:pPr>
            <a:r>
              <a:rPr lang="en"/>
              <a:t>Time Frame</a:t>
            </a:r>
            <a:endParaRPr/>
          </a:p>
          <a:p>
            <a:pPr indent="0" lvl="0" marL="0" rtl="0" algn="l">
              <a:spcBef>
                <a:spcPts val="0"/>
              </a:spcBef>
              <a:spcAft>
                <a:spcPts val="0"/>
              </a:spcAft>
              <a:buNone/>
            </a:pPr>
            <a:r>
              <a:rPr lang="en"/>
              <a:t>Date of camp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EXPLANATION:</a:t>
            </a:r>
            <a:endParaRPr/>
          </a:p>
          <a:p>
            <a:pPr indent="0" lvl="0" marL="0" rtl="0" algn="l">
              <a:spcBef>
                <a:spcPts val="0"/>
              </a:spcBef>
              <a:spcAft>
                <a:spcPts val="0"/>
              </a:spcAft>
              <a:buNone/>
            </a:pPr>
            <a:r>
              <a:rPr lang="en"/>
              <a:t>Indepth of what the activity is</a:t>
            </a:r>
            <a:endParaRPr/>
          </a:p>
          <a:p>
            <a:pPr indent="0" lvl="0" marL="0" rtl="0" algn="l">
              <a:spcBef>
                <a:spcPts val="0"/>
              </a:spcBef>
              <a:spcAft>
                <a:spcPts val="0"/>
              </a:spcAft>
              <a:buNone/>
            </a:pPr>
            <a:r>
              <a:rPr lang="en"/>
              <a:t>certain things to do while teaching like questions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LINKS:</a:t>
            </a:r>
            <a:endParaRPr/>
          </a:p>
          <a:p>
            <a:pPr indent="0" lvl="0" marL="0" rtl="0" algn="l">
              <a:spcBef>
                <a:spcPts val="0"/>
              </a:spcBef>
              <a:spcAft>
                <a:spcPts val="0"/>
              </a:spcAft>
              <a:buNone/>
            </a:pPr>
            <a:r>
              <a:rPr lang="en"/>
              <a:t>Providing links to help user easily access the activity </a:t>
            </a:r>
            <a:endParaRPr/>
          </a:p>
          <a:p>
            <a:pPr indent="0" lvl="0" marL="0" rtl="0" algn="l">
              <a:spcBef>
                <a:spcPts val="0"/>
              </a:spcBef>
              <a:spcAft>
                <a:spcPts val="0"/>
              </a:spcAft>
              <a:buNone/>
            </a:pPr>
            <a:r>
              <a:rPr lang="en"/>
              <a:t>Follow instructions as used on link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07aaa41fe9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107aaa41fe9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RELIABILITY: </a:t>
            </a:r>
            <a:endParaRPr/>
          </a:p>
          <a:p>
            <a:pPr indent="0" lvl="0" marL="0" rtl="0" algn="l">
              <a:spcBef>
                <a:spcPts val="0"/>
              </a:spcBef>
              <a:spcAft>
                <a:spcPts val="0"/>
              </a:spcAft>
              <a:buNone/>
            </a:pPr>
            <a:r>
              <a:rPr lang="en"/>
              <a:t>Is there pictures included?</a:t>
            </a:r>
            <a:endParaRPr/>
          </a:p>
          <a:p>
            <a:pPr indent="0" lvl="0" marL="0" rtl="0" algn="l">
              <a:spcBef>
                <a:spcPts val="0"/>
              </a:spcBef>
              <a:spcAft>
                <a:spcPts val="0"/>
              </a:spcAft>
              <a:buNone/>
            </a:pPr>
            <a:r>
              <a:rPr lang="en"/>
              <a:t>Is there step by step instructions?</a:t>
            </a:r>
            <a:endParaRPr/>
          </a:p>
          <a:p>
            <a:pPr indent="0" lvl="0" marL="0" rtl="0" algn="l">
              <a:spcBef>
                <a:spcPts val="0"/>
              </a:spcBef>
              <a:spcAft>
                <a:spcPts val="0"/>
              </a:spcAft>
              <a:buNone/>
            </a:pPr>
            <a:r>
              <a:rPr lang="en"/>
              <a:t>If it is a video, how many views/ positive comments are on it?</a:t>
            </a:r>
            <a:endParaRPr/>
          </a:p>
          <a:p>
            <a:pPr indent="0" lvl="0" marL="0" rtl="0" algn="l">
              <a:spcBef>
                <a:spcPts val="0"/>
              </a:spcBef>
              <a:spcAft>
                <a:spcPts val="0"/>
              </a:spcAft>
              <a:buNone/>
            </a:pPr>
            <a:r>
              <a:rPr lang="en"/>
              <a:t>What is their way of catching your attention?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DETAILS:</a:t>
            </a:r>
            <a:endParaRPr/>
          </a:p>
          <a:p>
            <a:pPr indent="0" lvl="0" marL="0" rtl="0" algn="l">
              <a:spcBef>
                <a:spcPts val="0"/>
              </a:spcBef>
              <a:spcAft>
                <a:spcPts val="0"/>
              </a:spcAft>
              <a:buNone/>
            </a:pPr>
            <a:r>
              <a:rPr lang="en"/>
              <a:t>Do they give you steps that follow their end result?</a:t>
            </a:r>
            <a:endParaRPr/>
          </a:p>
          <a:p>
            <a:pPr indent="0" lvl="0" marL="0" rtl="0" algn="l">
              <a:spcBef>
                <a:spcPts val="0"/>
              </a:spcBef>
              <a:spcAft>
                <a:spcPts val="0"/>
              </a:spcAft>
              <a:buNone/>
            </a:pPr>
            <a:r>
              <a:rPr lang="en"/>
              <a:t>If it is a kid only project is there basic instruction for the student to follow?</a:t>
            </a:r>
            <a:endParaRPr/>
          </a:p>
          <a:p>
            <a:pPr indent="0" lvl="0" marL="0" rtl="0" algn="l">
              <a:spcBef>
                <a:spcPts val="0"/>
              </a:spcBef>
              <a:spcAft>
                <a:spcPts val="0"/>
              </a:spcAft>
              <a:buNone/>
            </a:pPr>
            <a:r>
              <a:rPr lang="en"/>
              <a:t>Is there </a:t>
            </a:r>
            <a:r>
              <a:rPr lang="en"/>
              <a:t>advice/preferences</a:t>
            </a:r>
            <a:r>
              <a:rPr lang="en"/>
              <a:t> the creator gives you to try?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RELEVANT:</a:t>
            </a:r>
            <a:endParaRPr/>
          </a:p>
          <a:p>
            <a:pPr indent="0" lvl="0" marL="0" rtl="0" algn="l">
              <a:spcBef>
                <a:spcPts val="0"/>
              </a:spcBef>
              <a:spcAft>
                <a:spcPts val="0"/>
              </a:spcAft>
              <a:buNone/>
            </a:pPr>
            <a:r>
              <a:rPr lang="en"/>
              <a:t>How does this align with your activity?</a:t>
            </a:r>
            <a:endParaRPr/>
          </a:p>
          <a:p>
            <a:pPr indent="0" lvl="0" marL="0" rtl="0" algn="l">
              <a:spcBef>
                <a:spcPts val="0"/>
              </a:spcBef>
              <a:spcAft>
                <a:spcPts val="0"/>
              </a:spcAft>
              <a:buNone/>
            </a:pPr>
            <a:r>
              <a:rPr lang="en"/>
              <a:t>What will a child learn from this?</a:t>
            </a:r>
            <a:endParaRPr/>
          </a:p>
          <a:p>
            <a:pPr indent="0" lvl="0" marL="0" rtl="0" algn="l">
              <a:spcBef>
                <a:spcPts val="0"/>
              </a:spcBef>
              <a:spcAft>
                <a:spcPts val="0"/>
              </a:spcAft>
              <a:buNone/>
            </a:pPr>
            <a:r>
              <a:rPr lang="en"/>
              <a:t>Can you expand on this topic?</a:t>
            </a:r>
            <a:endParaRPr/>
          </a:p>
          <a:p>
            <a:pPr indent="0" lvl="0" marL="0" rtl="0" algn="l">
              <a:spcBef>
                <a:spcPts val="0"/>
              </a:spcBef>
              <a:spcAft>
                <a:spcPts val="0"/>
              </a:spcAft>
              <a:buNone/>
            </a:pPr>
            <a:r>
              <a:rPr lang="en"/>
              <a:t>Is there activity to go along with this?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3b79089e5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33b79089e5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HELPERS:</a:t>
            </a:r>
            <a:endParaRPr/>
          </a:p>
          <a:p>
            <a:pPr indent="0" lvl="0" marL="0" rtl="0" algn="l">
              <a:spcBef>
                <a:spcPts val="0"/>
              </a:spcBef>
              <a:spcAft>
                <a:spcPts val="0"/>
              </a:spcAft>
              <a:buNone/>
            </a:pPr>
            <a:r>
              <a:rPr lang="en"/>
              <a:t>After watching what can I do better</a:t>
            </a:r>
            <a:endParaRPr/>
          </a:p>
          <a:p>
            <a:pPr indent="0" lvl="0" marL="0" rtl="0" algn="l">
              <a:spcBef>
                <a:spcPts val="0"/>
              </a:spcBef>
              <a:spcAft>
                <a:spcPts val="0"/>
              </a:spcAft>
              <a:buNone/>
            </a:pPr>
            <a:r>
              <a:rPr lang="en"/>
              <a:t>What to do in certain situations </a:t>
            </a:r>
            <a:r>
              <a:rPr lang="en"/>
              <a:t>where</a:t>
            </a:r>
            <a:r>
              <a:rPr lang="en"/>
              <a:t> a kid may be misbehaving</a:t>
            </a:r>
            <a:endParaRPr/>
          </a:p>
          <a:p>
            <a:pPr indent="0" lvl="0" marL="0" rtl="0" algn="l">
              <a:spcBef>
                <a:spcPts val="0"/>
              </a:spcBef>
              <a:spcAft>
                <a:spcPts val="0"/>
              </a:spcAft>
              <a:buNone/>
            </a:pPr>
            <a:r>
              <a:rPr lang="en"/>
              <a:t>What have you done previously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STUDENTS &amp; FAMILIES:</a:t>
            </a:r>
            <a:endParaRPr/>
          </a:p>
          <a:p>
            <a:pPr indent="0" lvl="0" marL="0" rtl="0" algn="l">
              <a:spcBef>
                <a:spcPts val="0"/>
              </a:spcBef>
              <a:spcAft>
                <a:spcPts val="0"/>
              </a:spcAft>
              <a:buNone/>
            </a:pPr>
            <a:r>
              <a:rPr lang="en"/>
              <a:t>Asking what they liked best from the activity or camp</a:t>
            </a:r>
            <a:endParaRPr/>
          </a:p>
          <a:p>
            <a:pPr indent="0" lvl="0" marL="0" rtl="0" algn="l">
              <a:spcBef>
                <a:spcPts val="0"/>
              </a:spcBef>
              <a:spcAft>
                <a:spcPts val="0"/>
              </a:spcAft>
              <a:buNone/>
            </a:pPr>
            <a:r>
              <a:rPr lang="en"/>
              <a:t>Seeing how well different ages, genders, and groups deal with activities </a:t>
            </a:r>
            <a:endParaRPr/>
          </a:p>
          <a:p>
            <a:pPr indent="0" lvl="0" marL="0" rtl="0" algn="l">
              <a:spcBef>
                <a:spcPts val="0"/>
              </a:spcBef>
              <a:spcAft>
                <a:spcPts val="0"/>
              </a:spcAft>
              <a:buNone/>
            </a:pPr>
            <a:r>
              <a:rPr lang="en"/>
              <a:t>Watching</a:t>
            </a:r>
            <a:r>
              <a:rPr lang="en"/>
              <a:t> body language</a:t>
            </a:r>
            <a:endParaRPr/>
          </a:p>
          <a:p>
            <a:pPr indent="0" lvl="0" marL="0" rtl="0" algn="l">
              <a:spcBef>
                <a:spcPts val="0"/>
              </a:spcBef>
              <a:spcAft>
                <a:spcPts val="0"/>
              </a:spcAft>
              <a:buNone/>
            </a:pPr>
            <a:r>
              <a:rPr lang="en"/>
              <a:t>Posting surveys </a:t>
            </a:r>
            <a:endParaRPr/>
          </a:p>
          <a:p>
            <a:pPr indent="0" lvl="0" marL="0" rtl="0" algn="l">
              <a:spcBef>
                <a:spcPts val="0"/>
              </a:spcBef>
              <a:spcAft>
                <a:spcPts val="0"/>
              </a:spcAft>
              <a:buNone/>
            </a:pPr>
            <a:r>
              <a:rPr lang="en"/>
              <a:t>Creating relationships with parents that make them </a:t>
            </a:r>
            <a:r>
              <a:rPr lang="en"/>
              <a:t>comfortable</a:t>
            </a:r>
            <a:r>
              <a:rPr lang="en"/>
              <a:t> to approach </a:t>
            </a:r>
            <a:r>
              <a:rPr lang="en"/>
              <a:t>you</a:t>
            </a:r>
            <a:r>
              <a:rPr lang="en"/>
              <a:t> </a:t>
            </a:r>
            <a:endParaRPr/>
          </a:p>
          <a:p>
            <a:pPr indent="0" lvl="0" marL="0" rtl="0" algn="l">
              <a:spcBef>
                <a:spcPts val="0"/>
              </a:spcBef>
              <a:spcAft>
                <a:spcPts val="0"/>
              </a:spcAft>
              <a:buNone/>
            </a:pPr>
            <a:r>
              <a:rPr lang="en"/>
              <a:t>Looking at the number of students in </a:t>
            </a:r>
            <a:r>
              <a:rPr lang="en"/>
              <a:t>different</a:t>
            </a:r>
            <a:r>
              <a:rPr lang="en"/>
              <a:t> camps to see what was popular and what wasnt </a:t>
            </a:r>
            <a:endParaRPr/>
          </a:p>
          <a:p>
            <a:pPr indent="0" lvl="0" marL="0" rtl="0" algn="l">
              <a:spcBef>
                <a:spcPts val="0"/>
              </a:spcBef>
              <a:spcAft>
                <a:spcPts val="0"/>
              </a:spcAft>
              <a:buNone/>
            </a:pPr>
            <a:r>
              <a:rPr lang="en"/>
              <a:t>See why something wasnt popular, maybe change a name, picture, or description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1039975" y="1324500"/>
            <a:ext cx="70641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6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1040000" y="3377100"/>
            <a:ext cx="7064100" cy="4419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cxnSp>
        <p:nvCxnSpPr>
          <p:cNvPr id="11" name="Google Shape;11;p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 name="Google Shape;12;p2"/>
          <p:cNvCxnSpPr/>
          <p:nvPr/>
        </p:nvCxnSpPr>
        <p:spPr>
          <a:xfrm flipH="1">
            <a:off x="-257975" y="-72550"/>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3" name="Google Shape;13;p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4" name="Google Shape;14;p2"/>
          <p:cNvCxnSpPr/>
          <p:nvPr/>
        </p:nvCxnSpPr>
        <p:spPr>
          <a:xfrm flipH="1">
            <a:off x="6467450" y="3935375"/>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5" name="Shape 65"/>
        <p:cNvGrpSpPr/>
        <p:nvPr/>
      </p:nvGrpSpPr>
      <p:grpSpPr>
        <a:xfrm>
          <a:off x="0" y="0"/>
          <a:ext cx="0" cy="0"/>
          <a:chOff x="0" y="0"/>
          <a:chExt cx="0" cy="0"/>
        </a:xfrm>
      </p:grpSpPr>
      <p:sp>
        <p:nvSpPr>
          <p:cNvPr id="66" name="Google Shape;66;p11"/>
          <p:cNvSpPr txBox="1"/>
          <p:nvPr>
            <p:ph hasCustomPrompt="1" type="title"/>
          </p:nvPr>
        </p:nvSpPr>
        <p:spPr>
          <a:xfrm>
            <a:off x="713225" y="1345363"/>
            <a:ext cx="7717500" cy="1644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0"/>
              <a:buNone/>
              <a:defRPr sz="120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7" name="Google Shape;67;p11"/>
          <p:cNvSpPr txBox="1"/>
          <p:nvPr>
            <p:ph idx="1" type="subTitle"/>
          </p:nvPr>
        </p:nvSpPr>
        <p:spPr>
          <a:xfrm>
            <a:off x="1514325" y="3188648"/>
            <a:ext cx="6120300" cy="375000"/>
          </a:xfrm>
          <a:prstGeom prst="rect">
            <a:avLst/>
          </a:prstGeom>
        </p:spPr>
        <p:txBody>
          <a:bodyPr anchorCtr="0" anchor="t" bIns="91425" lIns="91425" spcFirstLastPara="1" rIns="91425" wrap="square" tIns="91425">
            <a:noAutofit/>
          </a:bodyPr>
          <a:lstStyle>
            <a:lvl1pPr lvl="0" algn="ctr">
              <a:spcBef>
                <a:spcPts val="0"/>
              </a:spcBef>
              <a:spcAft>
                <a:spcPts val="0"/>
              </a:spcAft>
              <a:buSzPts val="1600"/>
              <a:buNone/>
              <a:defRPr sz="1600"/>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p:txBody>
      </p:sp>
      <p:cxnSp>
        <p:nvCxnSpPr>
          <p:cNvPr id="68" name="Google Shape;68;p1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9" name="Google Shape;69;p1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70" name="Google Shape;70;p11"/>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71" name="Google Shape;71;p11"/>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72" name="Shape 7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73" name="Shape 73"/>
        <p:cNvGrpSpPr/>
        <p:nvPr/>
      </p:nvGrpSpPr>
      <p:grpSpPr>
        <a:xfrm>
          <a:off x="0" y="0"/>
          <a:ext cx="0" cy="0"/>
          <a:chOff x="0" y="0"/>
          <a:chExt cx="0" cy="0"/>
        </a:xfrm>
      </p:grpSpPr>
      <p:sp>
        <p:nvSpPr>
          <p:cNvPr id="74" name="Google Shape;74;p13"/>
          <p:cNvSpPr txBox="1"/>
          <p:nvPr>
            <p:ph type="title"/>
          </p:nvPr>
        </p:nvSpPr>
        <p:spPr>
          <a:xfrm>
            <a:off x="713225" y="445025"/>
            <a:ext cx="35838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5" name="Google Shape;75;p13"/>
          <p:cNvSpPr txBox="1"/>
          <p:nvPr>
            <p:ph idx="1" type="subTitle"/>
          </p:nvPr>
        </p:nvSpPr>
        <p:spPr>
          <a:xfrm>
            <a:off x="5001000" y="1942925"/>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76" name="Google Shape;76;p13"/>
          <p:cNvSpPr txBox="1"/>
          <p:nvPr>
            <p:ph idx="2" type="subTitle"/>
          </p:nvPr>
        </p:nvSpPr>
        <p:spPr>
          <a:xfrm>
            <a:off x="5001000" y="2255100"/>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7" name="Google Shape;77;p13"/>
          <p:cNvSpPr txBox="1"/>
          <p:nvPr>
            <p:ph idx="3" type="subTitle"/>
          </p:nvPr>
        </p:nvSpPr>
        <p:spPr>
          <a:xfrm>
            <a:off x="1655200" y="1942925"/>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78" name="Google Shape;78;p13"/>
          <p:cNvSpPr txBox="1"/>
          <p:nvPr>
            <p:ph idx="4" type="subTitle"/>
          </p:nvPr>
        </p:nvSpPr>
        <p:spPr>
          <a:xfrm>
            <a:off x="1655200" y="2255100"/>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9" name="Google Shape;79;p13"/>
          <p:cNvSpPr txBox="1"/>
          <p:nvPr>
            <p:ph idx="5" type="subTitle"/>
          </p:nvPr>
        </p:nvSpPr>
        <p:spPr>
          <a:xfrm>
            <a:off x="5001000" y="3723950"/>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80" name="Google Shape;80;p13"/>
          <p:cNvSpPr txBox="1"/>
          <p:nvPr>
            <p:ph idx="6" type="subTitle"/>
          </p:nvPr>
        </p:nvSpPr>
        <p:spPr>
          <a:xfrm>
            <a:off x="5001000" y="4036125"/>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1" name="Google Shape;81;p13"/>
          <p:cNvSpPr txBox="1"/>
          <p:nvPr>
            <p:ph idx="7" type="subTitle"/>
          </p:nvPr>
        </p:nvSpPr>
        <p:spPr>
          <a:xfrm>
            <a:off x="1655200" y="3723950"/>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82" name="Google Shape;82;p13"/>
          <p:cNvSpPr txBox="1"/>
          <p:nvPr>
            <p:ph idx="8" type="subTitle"/>
          </p:nvPr>
        </p:nvSpPr>
        <p:spPr>
          <a:xfrm>
            <a:off x="1655250" y="4036125"/>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3" name="Google Shape;83;p13"/>
          <p:cNvSpPr txBox="1"/>
          <p:nvPr>
            <p:ph hasCustomPrompt="1" idx="9" type="title"/>
          </p:nvPr>
        </p:nvSpPr>
        <p:spPr>
          <a:xfrm>
            <a:off x="2378650" y="130358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84" name="Google Shape;84;p13"/>
          <p:cNvSpPr txBox="1"/>
          <p:nvPr>
            <p:ph hasCustomPrompt="1" idx="13" type="title"/>
          </p:nvPr>
        </p:nvSpPr>
        <p:spPr>
          <a:xfrm>
            <a:off x="5724450" y="130358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85" name="Google Shape;85;p13"/>
          <p:cNvSpPr txBox="1"/>
          <p:nvPr>
            <p:ph hasCustomPrompt="1" idx="14" type="title"/>
          </p:nvPr>
        </p:nvSpPr>
        <p:spPr>
          <a:xfrm>
            <a:off x="2378700" y="308273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86" name="Google Shape;86;p13"/>
          <p:cNvSpPr txBox="1"/>
          <p:nvPr>
            <p:ph hasCustomPrompt="1" idx="15" type="title"/>
          </p:nvPr>
        </p:nvSpPr>
        <p:spPr>
          <a:xfrm>
            <a:off x="5724450" y="308273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cxnSp>
        <p:nvCxnSpPr>
          <p:cNvPr id="87" name="Google Shape;87;p1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88" name="Google Shape;88;p1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CUSTOM_11">
    <p:spTree>
      <p:nvGrpSpPr>
        <p:cNvPr id="89" name="Shape 89"/>
        <p:cNvGrpSpPr/>
        <p:nvPr/>
      </p:nvGrpSpPr>
      <p:grpSpPr>
        <a:xfrm>
          <a:off x="0" y="0"/>
          <a:ext cx="0" cy="0"/>
          <a:chOff x="0" y="0"/>
          <a:chExt cx="0" cy="0"/>
        </a:xfrm>
      </p:grpSpPr>
      <p:sp>
        <p:nvSpPr>
          <p:cNvPr id="90" name="Google Shape;90;p14"/>
          <p:cNvSpPr txBox="1"/>
          <p:nvPr>
            <p:ph type="title"/>
          </p:nvPr>
        </p:nvSpPr>
        <p:spPr>
          <a:xfrm>
            <a:off x="720000" y="1677218"/>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1" name="Google Shape;91;p14"/>
          <p:cNvSpPr txBox="1"/>
          <p:nvPr>
            <p:ph hasCustomPrompt="1" idx="2" type="title"/>
          </p:nvPr>
        </p:nvSpPr>
        <p:spPr>
          <a:xfrm>
            <a:off x="1482600" y="1095325"/>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2" name="Google Shape;92;p14"/>
          <p:cNvSpPr txBox="1"/>
          <p:nvPr>
            <p:ph idx="1" type="subTitle"/>
          </p:nvPr>
        </p:nvSpPr>
        <p:spPr>
          <a:xfrm>
            <a:off x="720000" y="2081199"/>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3" name="Google Shape;93;p14"/>
          <p:cNvSpPr txBox="1"/>
          <p:nvPr>
            <p:ph idx="3" type="title"/>
          </p:nvPr>
        </p:nvSpPr>
        <p:spPr>
          <a:xfrm>
            <a:off x="3403800" y="1677218"/>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4" name="Google Shape;94;p14"/>
          <p:cNvSpPr txBox="1"/>
          <p:nvPr>
            <p:ph hasCustomPrompt="1" idx="4" type="title"/>
          </p:nvPr>
        </p:nvSpPr>
        <p:spPr>
          <a:xfrm>
            <a:off x="4166400" y="1095325"/>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5" name="Google Shape;95;p14"/>
          <p:cNvSpPr txBox="1"/>
          <p:nvPr>
            <p:ph idx="5" type="subTitle"/>
          </p:nvPr>
        </p:nvSpPr>
        <p:spPr>
          <a:xfrm>
            <a:off x="3403800" y="2081208"/>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6" name="Google Shape;96;p14"/>
          <p:cNvSpPr txBox="1"/>
          <p:nvPr>
            <p:ph idx="6" type="title"/>
          </p:nvPr>
        </p:nvSpPr>
        <p:spPr>
          <a:xfrm>
            <a:off x="6087600" y="1677218"/>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7" name="Google Shape;97;p14"/>
          <p:cNvSpPr txBox="1"/>
          <p:nvPr>
            <p:ph hasCustomPrompt="1" idx="7" type="title"/>
          </p:nvPr>
        </p:nvSpPr>
        <p:spPr>
          <a:xfrm>
            <a:off x="6850200" y="1095325"/>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8" name="Google Shape;98;p14"/>
          <p:cNvSpPr txBox="1"/>
          <p:nvPr>
            <p:ph idx="8" type="subTitle"/>
          </p:nvPr>
        </p:nvSpPr>
        <p:spPr>
          <a:xfrm>
            <a:off x="6087600" y="2081208"/>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9" name="Google Shape;99;p14"/>
          <p:cNvSpPr txBox="1"/>
          <p:nvPr>
            <p:ph idx="9" type="title"/>
          </p:nvPr>
        </p:nvSpPr>
        <p:spPr>
          <a:xfrm>
            <a:off x="720000" y="3313579"/>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0" name="Google Shape;100;p14"/>
          <p:cNvSpPr txBox="1"/>
          <p:nvPr>
            <p:ph hasCustomPrompt="1" idx="13" type="title"/>
          </p:nvPr>
        </p:nvSpPr>
        <p:spPr>
          <a:xfrm>
            <a:off x="1482600" y="2714087"/>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1" name="Google Shape;101;p14"/>
          <p:cNvSpPr txBox="1"/>
          <p:nvPr>
            <p:ph idx="14" type="subTitle"/>
          </p:nvPr>
        </p:nvSpPr>
        <p:spPr>
          <a:xfrm>
            <a:off x="720000" y="3705863"/>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2" name="Google Shape;102;p14"/>
          <p:cNvSpPr txBox="1"/>
          <p:nvPr>
            <p:ph idx="15" type="title"/>
          </p:nvPr>
        </p:nvSpPr>
        <p:spPr>
          <a:xfrm>
            <a:off x="3403800" y="3313579"/>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3" name="Google Shape;103;p14"/>
          <p:cNvSpPr txBox="1"/>
          <p:nvPr>
            <p:ph hasCustomPrompt="1" idx="16" type="title"/>
          </p:nvPr>
        </p:nvSpPr>
        <p:spPr>
          <a:xfrm>
            <a:off x="4166400" y="2714087"/>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4" name="Google Shape;104;p14"/>
          <p:cNvSpPr txBox="1"/>
          <p:nvPr>
            <p:ph idx="17" type="subTitle"/>
          </p:nvPr>
        </p:nvSpPr>
        <p:spPr>
          <a:xfrm>
            <a:off x="3403800" y="3705863"/>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5" name="Google Shape;105;p14"/>
          <p:cNvSpPr txBox="1"/>
          <p:nvPr>
            <p:ph idx="18" type="title"/>
          </p:nvPr>
        </p:nvSpPr>
        <p:spPr>
          <a:xfrm>
            <a:off x="6087600" y="3313579"/>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6" name="Google Shape;106;p14"/>
          <p:cNvSpPr txBox="1"/>
          <p:nvPr>
            <p:ph hasCustomPrompt="1" idx="19" type="title"/>
          </p:nvPr>
        </p:nvSpPr>
        <p:spPr>
          <a:xfrm>
            <a:off x="6850200" y="2714087"/>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7" name="Google Shape;107;p14"/>
          <p:cNvSpPr txBox="1"/>
          <p:nvPr>
            <p:ph idx="20" type="subTitle"/>
          </p:nvPr>
        </p:nvSpPr>
        <p:spPr>
          <a:xfrm>
            <a:off x="6087600" y="3705863"/>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8" name="Google Shape;108;p14"/>
          <p:cNvSpPr txBox="1"/>
          <p:nvPr>
            <p:ph idx="21" type="title"/>
          </p:nvPr>
        </p:nvSpPr>
        <p:spPr>
          <a:xfrm>
            <a:off x="2332400" y="445025"/>
            <a:ext cx="4479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09" name="Google Shape;109;p1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10" name="Google Shape;110;p1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11" name="Google Shape;111;p1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12" name="Google Shape;112;p1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
    <p:spTree>
      <p:nvGrpSpPr>
        <p:cNvPr id="113" name="Shape 113"/>
        <p:cNvGrpSpPr/>
        <p:nvPr/>
      </p:nvGrpSpPr>
      <p:grpSpPr>
        <a:xfrm>
          <a:off x="0" y="0"/>
          <a:ext cx="0" cy="0"/>
          <a:chOff x="0" y="0"/>
          <a:chExt cx="0" cy="0"/>
        </a:xfrm>
      </p:grpSpPr>
      <p:sp>
        <p:nvSpPr>
          <p:cNvPr id="114" name="Google Shape;114;p15"/>
          <p:cNvSpPr txBox="1"/>
          <p:nvPr>
            <p:ph type="title"/>
          </p:nvPr>
        </p:nvSpPr>
        <p:spPr>
          <a:xfrm>
            <a:off x="2410500" y="2808253"/>
            <a:ext cx="4323000" cy="49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a:lvl1pPr>
            <a:lvl2pPr lvl="1" rtl="0" algn="ctr">
              <a:spcBef>
                <a:spcPts val="0"/>
              </a:spcBef>
              <a:spcAft>
                <a:spcPts val="0"/>
              </a:spcAft>
              <a:buSzPts val="4800"/>
              <a:buFont typeface="Crimson Text"/>
              <a:buNone/>
              <a:defRPr sz="4800">
                <a:latin typeface="Crimson Text"/>
                <a:ea typeface="Crimson Text"/>
                <a:cs typeface="Crimson Text"/>
                <a:sym typeface="Crimson Text"/>
              </a:defRPr>
            </a:lvl2pPr>
            <a:lvl3pPr lvl="2" rtl="0" algn="ctr">
              <a:spcBef>
                <a:spcPts val="0"/>
              </a:spcBef>
              <a:spcAft>
                <a:spcPts val="0"/>
              </a:spcAft>
              <a:buSzPts val="4800"/>
              <a:buFont typeface="Crimson Text"/>
              <a:buNone/>
              <a:defRPr sz="4800">
                <a:latin typeface="Crimson Text"/>
                <a:ea typeface="Crimson Text"/>
                <a:cs typeface="Crimson Text"/>
                <a:sym typeface="Crimson Text"/>
              </a:defRPr>
            </a:lvl3pPr>
            <a:lvl4pPr lvl="3" rtl="0" algn="ctr">
              <a:spcBef>
                <a:spcPts val="0"/>
              </a:spcBef>
              <a:spcAft>
                <a:spcPts val="0"/>
              </a:spcAft>
              <a:buSzPts val="4800"/>
              <a:buFont typeface="Crimson Text"/>
              <a:buNone/>
              <a:defRPr sz="4800">
                <a:latin typeface="Crimson Text"/>
                <a:ea typeface="Crimson Text"/>
                <a:cs typeface="Crimson Text"/>
                <a:sym typeface="Crimson Text"/>
              </a:defRPr>
            </a:lvl4pPr>
            <a:lvl5pPr lvl="4" rtl="0" algn="ctr">
              <a:spcBef>
                <a:spcPts val="0"/>
              </a:spcBef>
              <a:spcAft>
                <a:spcPts val="0"/>
              </a:spcAft>
              <a:buSzPts val="4800"/>
              <a:buFont typeface="Crimson Text"/>
              <a:buNone/>
              <a:defRPr sz="4800">
                <a:latin typeface="Crimson Text"/>
                <a:ea typeface="Crimson Text"/>
                <a:cs typeface="Crimson Text"/>
                <a:sym typeface="Crimson Text"/>
              </a:defRPr>
            </a:lvl5pPr>
            <a:lvl6pPr lvl="5" rtl="0" algn="ctr">
              <a:spcBef>
                <a:spcPts val="0"/>
              </a:spcBef>
              <a:spcAft>
                <a:spcPts val="0"/>
              </a:spcAft>
              <a:buSzPts val="4800"/>
              <a:buFont typeface="Crimson Text"/>
              <a:buNone/>
              <a:defRPr sz="4800">
                <a:latin typeface="Crimson Text"/>
                <a:ea typeface="Crimson Text"/>
                <a:cs typeface="Crimson Text"/>
                <a:sym typeface="Crimson Text"/>
              </a:defRPr>
            </a:lvl6pPr>
            <a:lvl7pPr lvl="6" rtl="0" algn="ctr">
              <a:spcBef>
                <a:spcPts val="0"/>
              </a:spcBef>
              <a:spcAft>
                <a:spcPts val="0"/>
              </a:spcAft>
              <a:buSzPts val="4800"/>
              <a:buFont typeface="Crimson Text"/>
              <a:buNone/>
              <a:defRPr sz="4800">
                <a:latin typeface="Crimson Text"/>
                <a:ea typeface="Crimson Text"/>
                <a:cs typeface="Crimson Text"/>
                <a:sym typeface="Crimson Text"/>
              </a:defRPr>
            </a:lvl7pPr>
            <a:lvl8pPr lvl="7" rtl="0" algn="ctr">
              <a:spcBef>
                <a:spcPts val="0"/>
              </a:spcBef>
              <a:spcAft>
                <a:spcPts val="0"/>
              </a:spcAft>
              <a:buSzPts val="4800"/>
              <a:buFont typeface="Crimson Text"/>
              <a:buNone/>
              <a:defRPr sz="4800">
                <a:latin typeface="Crimson Text"/>
                <a:ea typeface="Crimson Text"/>
                <a:cs typeface="Crimson Text"/>
                <a:sym typeface="Crimson Text"/>
              </a:defRPr>
            </a:lvl8pPr>
            <a:lvl9pPr lvl="8" rtl="0" algn="ctr">
              <a:spcBef>
                <a:spcPts val="0"/>
              </a:spcBef>
              <a:spcAft>
                <a:spcPts val="0"/>
              </a:spcAft>
              <a:buSzPts val="4800"/>
              <a:buFont typeface="Crimson Text"/>
              <a:buNone/>
              <a:defRPr sz="4800">
                <a:latin typeface="Crimson Text"/>
                <a:ea typeface="Crimson Text"/>
                <a:cs typeface="Crimson Text"/>
                <a:sym typeface="Crimson Text"/>
              </a:defRPr>
            </a:lvl9pPr>
          </a:lstStyle>
          <a:p/>
        </p:txBody>
      </p:sp>
      <p:sp>
        <p:nvSpPr>
          <p:cNvPr id="115" name="Google Shape;115;p15"/>
          <p:cNvSpPr txBox="1"/>
          <p:nvPr>
            <p:ph idx="1" type="subTitle"/>
          </p:nvPr>
        </p:nvSpPr>
        <p:spPr>
          <a:xfrm>
            <a:off x="1842900" y="1661963"/>
            <a:ext cx="5458200" cy="997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16" name="Google Shape;116;p1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17" name="Google Shape;117;p1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CUSTOM_12">
    <p:spTree>
      <p:nvGrpSpPr>
        <p:cNvPr id="118" name="Shape 118"/>
        <p:cNvGrpSpPr/>
        <p:nvPr/>
      </p:nvGrpSpPr>
      <p:grpSpPr>
        <a:xfrm>
          <a:off x="0" y="0"/>
          <a:ext cx="0" cy="0"/>
          <a:chOff x="0" y="0"/>
          <a:chExt cx="0" cy="0"/>
        </a:xfrm>
      </p:grpSpPr>
      <p:sp>
        <p:nvSpPr>
          <p:cNvPr id="119" name="Google Shape;119;p16"/>
          <p:cNvSpPr txBox="1"/>
          <p:nvPr>
            <p:ph type="title"/>
          </p:nvPr>
        </p:nvSpPr>
        <p:spPr>
          <a:xfrm>
            <a:off x="699900" y="2821263"/>
            <a:ext cx="4323000" cy="4977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a:lvl1pPr>
            <a:lvl2pPr lvl="1" rtl="0" algn="ctr">
              <a:spcBef>
                <a:spcPts val="0"/>
              </a:spcBef>
              <a:spcAft>
                <a:spcPts val="0"/>
              </a:spcAft>
              <a:buSzPts val="4800"/>
              <a:buFont typeface="Crimson Text"/>
              <a:buNone/>
              <a:defRPr sz="4800">
                <a:latin typeface="Crimson Text"/>
                <a:ea typeface="Crimson Text"/>
                <a:cs typeface="Crimson Text"/>
                <a:sym typeface="Crimson Text"/>
              </a:defRPr>
            </a:lvl2pPr>
            <a:lvl3pPr lvl="2" rtl="0" algn="ctr">
              <a:spcBef>
                <a:spcPts val="0"/>
              </a:spcBef>
              <a:spcAft>
                <a:spcPts val="0"/>
              </a:spcAft>
              <a:buSzPts val="4800"/>
              <a:buFont typeface="Crimson Text"/>
              <a:buNone/>
              <a:defRPr sz="4800">
                <a:latin typeface="Crimson Text"/>
                <a:ea typeface="Crimson Text"/>
                <a:cs typeface="Crimson Text"/>
                <a:sym typeface="Crimson Text"/>
              </a:defRPr>
            </a:lvl3pPr>
            <a:lvl4pPr lvl="3" rtl="0" algn="ctr">
              <a:spcBef>
                <a:spcPts val="0"/>
              </a:spcBef>
              <a:spcAft>
                <a:spcPts val="0"/>
              </a:spcAft>
              <a:buSzPts val="4800"/>
              <a:buFont typeface="Crimson Text"/>
              <a:buNone/>
              <a:defRPr sz="4800">
                <a:latin typeface="Crimson Text"/>
                <a:ea typeface="Crimson Text"/>
                <a:cs typeface="Crimson Text"/>
                <a:sym typeface="Crimson Text"/>
              </a:defRPr>
            </a:lvl4pPr>
            <a:lvl5pPr lvl="4" rtl="0" algn="ctr">
              <a:spcBef>
                <a:spcPts val="0"/>
              </a:spcBef>
              <a:spcAft>
                <a:spcPts val="0"/>
              </a:spcAft>
              <a:buSzPts val="4800"/>
              <a:buFont typeface="Crimson Text"/>
              <a:buNone/>
              <a:defRPr sz="4800">
                <a:latin typeface="Crimson Text"/>
                <a:ea typeface="Crimson Text"/>
                <a:cs typeface="Crimson Text"/>
                <a:sym typeface="Crimson Text"/>
              </a:defRPr>
            </a:lvl5pPr>
            <a:lvl6pPr lvl="5" rtl="0" algn="ctr">
              <a:spcBef>
                <a:spcPts val="0"/>
              </a:spcBef>
              <a:spcAft>
                <a:spcPts val="0"/>
              </a:spcAft>
              <a:buSzPts val="4800"/>
              <a:buFont typeface="Crimson Text"/>
              <a:buNone/>
              <a:defRPr sz="4800">
                <a:latin typeface="Crimson Text"/>
                <a:ea typeface="Crimson Text"/>
                <a:cs typeface="Crimson Text"/>
                <a:sym typeface="Crimson Text"/>
              </a:defRPr>
            </a:lvl6pPr>
            <a:lvl7pPr lvl="6" rtl="0" algn="ctr">
              <a:spcBef>
                <a:spcPts val="0"/>
              </a:spcBef>
              <a:spcAft>
                <a:spcPts val="0"/>
              </a:spcAft>
              <a:buSzPts val="4800"/>
              <a:buFont typeface="Crimson Text"/>
              <a:buNone/>
              <a:defRPr sz="4800">
                <a:latin typeface="Crimson Text"/>
                <a:ea typeface="Crimson Text"/>
                <a:cs typeface="Crimson Text"/>
                <a:sym typeface="Crimson Text"/>
              </a:defRPr>
            </a:lvl7pPr>
            <a:lvl8pPr lvl="7" rtl="0" algn="ctr">
              <a:spcBef>
                <a:spcPts val="0"/>
              </a:spcBef>
              <a:spcAft>
                <a:spcPts val="0"/>
              </a:spcAft>
              <a:buSzPts val="4800"/>
              <a:buFont typeface="Crimson Text"/>
              <a:buNone/>
              <a:defRPr sz="4800">
                <a:latin typeface="Crimson Text"/>
                <a:ea typeface="Crimson Text"/>
                <a:cs typeface="Crimson Text"/>
                <a:sym typeface="Crimson Text"/>
              </a:defRPr>
            </a:lvl8pPr>
            <a:lvl9pPr lvl="8" rtl="0" algn="ctr">
              <a:spcBef>
                <a:spcPts val="0"/>
              </a:spcBef>
              <a:spcAft>
                <a:spcPts val="0"/>
              </a:spcAft>
              <a:buSzPts val="4800"/>
              <a:buFont typeface="Crimson Text"/>
              <a:buNone/>
              <a:defRPr sz="4800">
                <a:latin typeface="Crimson Text"/>
                <a:ea typeface="Crimson Text"/>
                <a:cs typeface="Crimson Text"/>
                <a:sym typeface="Crimson Text"/>
              </a:defRPr>
            </a:lvl9pPr>
          </a:lstStyle>
          <a:p/>
        </p:txBody>
      </p:sp>
      <p:sp>
        <p:nvSpPr>
          <p:cNvPr id="120" name="Google Shape;120;p16"/>
          <p:cNvSpPr txBox="1"/>
          <p:nvPr>
            <p:ph idx="1" type="subTitle"/>
          </p:nvPr>
        </p:nvSpPr>
        <p:spPr>
          <a:xfrm>
            <a:off x="699900" y="1675902"/>
            <a:ext cx="5458200" cy="997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21" name="Google Shape;121;p1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2" name="Google Shape;122;p1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3" name="Google Shape;123;p16"/>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24" name="Google Shape;124;p16"/>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3">
    <p:spTree>
      <p:nvGrpSpPr>
        <p:cNvPr id="125" name="Shape 125"/>
        <p:cNvGrpSpPr/>
        <p:nvPr/>
      </p:nvGrpSpPr>
      <p:grpSpPr>
        <a:xfrm>
          <a:off x="0" y="0"/>
          <a:ext cx="0" cy="0"/>
          <a:chOff x="0" y="0"/>
          <a:chExt cx="0" cy="0"/>
        </a:xfrm>
      </p:grpSpPr>
      <p:sp>
        <p:nvSpPr>
          <p:cNvPr id="126" name="Google Shape;126;p17"/>
          <p:cNvSpPr txBox="1"/>
          <p:nvPr>
            <p:ph idx="1" type="subTitle"/>
          </p:nvPr>
        </p:nvSpPr>
        <p:spPr>
          <a:xfrm>
            <a:off x="2648400" y="1682000"/>
            <a:ext cx="3847200" cy="237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sz="1400"/>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
        <p:nvSpPr>
          <p:cNvPr id="127" name="Google Shape;127;p17"/>
          <p:cNvSpPr txBox="1"/>
          <p:nvPr>
            <p:ph type="title"/>
          </p:nvPr>
        </p:nvSpPr>
        <p:spPr>
          <a:xfrm>
            <a:off x="1732050" y="445025"/>
            <a:ext cx="5679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cxnSp>
        <p:nvCxnSpPr>
          <p:cNvPr id="128" name="Google Shape;128;p1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9" name="Google Shape;129;p1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30" name="Google Shape;130;p17"/>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31" name="Google Shape;131;p17"/>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
    <p:spTree>
      <p:nvGrpSpPr>
        <p:cNvPr id="132" name="Shape 132"/>
        <p:cNvGrpSpPr/>
        <p:nvPr/>
      </p:nvGrpSpPr>
      <p:grpSpPr>
        <a:xfrm>
          <a:off x="0" y="0"/>
          <a:ext cx="0" cy="0"/>
          <a:chOff x="0" y="0"/>
          <a:chExt cx="0" cy="0"/>
        </a:xfrm>
      </p:grpSpPr>
      <p:sp>
        <p:nvSpPr>
          <p:cNvPr id="133" name="Google Shape;133;p18"/>
          <p:cNvSpPr txBox="1"/>
          <p:nvPr>
            <p:ph type="title"/>
          </p:nvPr>
        </p:nvSpPr>
        <p:spPr>
          <a:xfrm>
            <a:off x="1994850" y="1482825"/>
            <a:ext cx="5154300" cy="1291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9000"/>
              <a:buNone/>
              <a:defRPr sz="9000"/>
            </a:lvl1pPr>
            <a:lvl2pPr lvl="1" rtl="0" algn="ctr">
              <a:spcBef>
                <a:spcPts val="0"/>
              </a:spcBef>
              <a:spcAft>
                <a:spcPts val="0"/>
              </a:spcAft>
              <a:buSzPts val="9000"/>
              <a:buNone/>
              <a:defRPr sz="9000"/>
            </a:lvl2pPr>
            <a:lvl3pPr lvl="2" rtl="0" algn="ctr">
              <a:spcBef>
                <a:spcPts val="0"/>
              </a:spcBef>
              <a:spcAft>
                <a:spcPts val="0"/>
              </a:spcAft>
              <a:buSzPts val="9000"/>
              <a:buNone/>
              <a:defRPr sz="9000"/>
            </a:lvl3pPr>
            <a:lvl4pPr lvl="3" rtl="0" algn="ctr">
              <a:spcBef>
                <a:spcPts val="0"/>
              </a:spcBef>
              <a:spcAft>
                <a:spcPts val="0"/>
              </a:spcAft>
              <a:buSzPts val="9000"/>
              <a:buNone/>
              <a:defRPr sz="9000"/>
            </a:lvl4pPr>
            <a:lvl5pPr lvl="4" rtl="0" algn="ctr">
              <a:spcBef>
                <a:spcPts val="0"/>
              </a:spcBef>
              <a:spcAft>
                <a:spcPts val="0"/>
              </a:spcAft>
              <a:buSzPts val="9000"/>
              <a:buNone/>
              <a:defRPr sz="9000"/>
            </a:lvl5pPr>
            <a:lvl6pPr lvl="5" rtl="0" algn="ctr">
              <a:spcBef>
                <a:spcPts val="0"/>
              </a:spcBef>
              <a:spcAft>
                <a:spcPts val="0"/>
              </a:spcAft>
              <a:buSzPts val="9000"/>
              <a:buNone/>
              <a:defRPr sz="9000"/>
            </a:lvl6pPr>
            <a:lvl7pPr lvl="6" rtl="0" algn="ctr">
              <a:spcBef>
                <a:spcPts val="0"/>
              </a:spcBef>
              <a:spcAft>
                <a:spcPts val="0"/>
              </a:spcAft>
              <a:buSzPts val="9000"/>
              <a:buNone/>
              <a:defRPr sz="9000"/>
            </a:lvl7pPr>
            <a:lvl8pPr lvl="7" rtl="0" algn="ctr">
              <a:spcBef>
                <a:spcPts val="0"/>
              </a:spcBef>
              <a:spcAft>
                <a:spcPts val="0"/>
              </a:spcAft>
              <a:buSzPts val="9000"/>
              <a:buNone/>
              <a:defRPr sz="9000"/>
            </a:lvl8pPr>
            <a:lvl9pPr lvl="8" rtl="0" algn="ctr">
              <a:spcBef>
                <a:spcPts val="0"/>
              </a:spcBef>
              <a:spcAft>
                <a:spcPts val="0"/>
              </a:spcAft>
              <a:buSzPts val="9000"/>
              <a:buNone/>
              <a:defRPr sz="9000"/>
            </a:lvl9pPr>
          </a:lstStyle>
          <a:p/>
        </p:txBody>
      </p:sp>
      <p:sp>
        <p:nvSpPr>
          <p:cNvPr id="134" name="Google Shape;134;p18"/>
          <p:cNvSpPr txBox="1"/>
          <p:nvPr>
            <p:ph idx="1" type="subTitle"/>
          </p:nvPr>
        </p:nvSpPr>
        <p:spPr>
          <a:xfrm>
            <a:off x="2299500" y="2972150"/>
            <a:ext cx="4545000" cy="55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cxnSp>
        <p:nvCxnSpPr>
          <p:cNvPr id="135" name="Google Shape;135;p1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36" name="Google Shape;136;p1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4">
    <p:spTree>
      <p:nvGrpSpPr>
        <p:cNvPr id="137" name="Shape 137"/>
        <p:cNvGrpSpPr/>
        <p:nvPr/>
      </p:nvGrpSpPr>
      <p:grpSpPr>
        <a:xfrm>
          <a:off x="0" y="0"/>
          <a:ext cx="0" cy="0"/>
          <a:chOff x="0" y="0"/>
          <a:chExt cx="0" cy="0"/>
        </a:xfrm>
      </p:grpSpPr>
      <p:sp>
        <p:nvSpPr>
          <p:cNvPr id="138" name="Google Shape;138;p19"/>
          <p:cNvSpPr txBox="1"/>
          <p:nvPr>
            <p:ph type="title"/>
          </p:nvPr>
        </p:nvSpPr>
        <p:spPr>
          <a:xfrm>
            <a:off x="3742850" y="1549875"/>
            <a:ext cx="4545000" cy="1291200"/>
          </a:xfrm>
          <a:prstGeom prst="rect">
            <a:avLst/>
          </a:prstGeom>
        </p:spPr>
        <p:txBody>
          <a:bodyPr anchorCtr="0" anchor="t" bIns="91425" lIns="91425" spcFirstLastPara="1" rIns="91425" wrap="square" tIns="91425">
            <a:noAutofit/>
          </a:bodyPr>
          <a:lstStyle>
            <a:lvl1pPr lvl="0" rtl="0">
              <a:spcBef>
                <a:spcPts val="0"/>
              </a:spcBef>
              <a:spcAft>
                <a:spcPts val="0"/>
              </a:spcAft>
              <a:buSzPts val="9000"/>
              <a:buNone/>
              <a:defRPr sz="9000"/>
            </a:lvl1pPr>
            <a:lvl2pPr lvl="1" rtl="0">
              <a:spcBef>
                <a:spcPts val="0"/>
              </a:spcBef>
              <a:spcAft>
                <a:spcPts val="0"/>
              </a:spcAft>
              <a:buSzPts val="9000"/>
              <a:buNone/>
              <a:defRPr sz="9000"/>
            </a:lvl2pPr>
            <a:lvl3pPr lvl="2" rtl="0">
              <a:spcBef>
                <a:spcPts val="0"/>
              </a:spcBef>
              <a:spcAft>
                <a:spcPts val="0"/>
              </a:spcAft>
              <a:buSzPts val="9000"/>
              <a:buNone/>
              <a:defRPr sz="9000"/>
            </a:lvl3pPr>
            <a:lvl4pPr lvl="3" rtl="0">
              <a:spcBef>
                <a:spcPts val="0"/>
              </a:spcBef>
              <a:spcAft>
                <a:spcPts val="0"/>
              </a:spcAft>
              <a:buSzPts val="9000"/>
              <a:buNone/>
              <a:defRPr sz="9000"/>
            </a:lvl4pPr>
            <a:lvl5pPr lvl="4" rtl="0">
              <a:spcBef>
                <a:spcPts val="0"/>
              </a:spcBef>
              <a:spcAft>
                <a:spcPts val="0"/>
              </a:spcAft>
              <a:buSzPts val="9000"/>
              <a:buNone/>
              <a:defRPr sz="9000"/>
            </a:lvl5pPr>
            <a:lvl6pPr lvl="5" rtl="0">
              <a:spcBef>
                <a:spcPts val="0"/>
              </a:spcBef>
              <a:spcAft>
                <a:spcPts val="0"/>
              </a:spcAft>
              <a:buSzPts val="9000"/>
              <a:buNone/>
              <a:defRPr sz="9000"/>
            </a:lvl6pPr>
            <a:lvl7pPr lvl="6" rtl="0">
              <a:spcBef>
                <a:spcPts val="0"/>
              </a:spcBef>
              <a:spcAft>
                <a:spcPts val="0"/>
              </a:spcAft>
              <a:buSzPts val="9000"/>
              <a:buNone/>
              <a:defRPr sz="9000"/>
            </a:lvl7pPr>
            <a:lvl8pPr lvl="7" rtl="0">
              <a:spcBef>
                <a:spcPts val="0"/>
              </a:spcBef>
              <a:spcAft>
                <a:spcPts val="0"/>
              </a:spcAft>
              <a:buSzPts val="9000"/>
              <a:buNone/>
              <a:defRPr sz="9000"/>
            </a:lvl8pPr>
            <a:lvl9pPr lvl="8" rtl="0">
              <a:spcBef>
                <a:spcPts val="0"/>
              </a:spcBef>
              <a:spcAft>
                <a:spcPts val="0"/>
              </a:spcAft>
              <a:buSzPts val="9000"/>
              <a:buNone/>
              <a:defRPr sz="9000"/>
            </a:lvl9pPr>
          </a:lstStyle>
          <a:p/>
        </p:txBody>
      </p:sp>
      <p:sp>
        <p:nvSpPr>
          <p:cNvPr id="139" name="Google Shape;139;p19"/>
          <p:cNvSpPr txBox="1"/>
          <p:nvPr>
            <p:ph idx="1" type="subTitle"/>
          </p:nvPr>
        </p:nvSpPr>
        <p:spPr>
          <a:xfrm>
            <a:off x="3742850" y="3039213"/>
            <a:ext cx="4545000" cy="55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cxnSp>
        <p:nvCxnSpPr>
          <p:cNvPr id="140" name="Google Shape;140;p1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41" name="Google Shape;141;p1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42" name="Google Shape;142;p19"/>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43" name="Google Shape;143;p19"/>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44" name="Google Shape;144;p19"/>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45" name="Google Shape;145;p19"/>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5">
    <p:spTree>
      <p:nvGrpSpPr>
        <p:cNvPr id="146" name="Shape 146"/>
        <p:cNvGrpSpPr/>
        <p:nvPr/>
      </p:nvGrpSpPr>
      <p:grpSpPr>
        <a:xfrm>
          <a:off x="0" y="0"/>
          <a:ext cx="0" cy="0"/>
          <a:chOff x="0" y="0"/>
          <a:chExt cx="0" cy="0"/>
        </a:xfrm>
      </p:grpSpPr>
      <p:sp>
        <p:nvSpPr>
          <p:cNvPr id="147" name="Google Shape;147;p20"/>
          <p:cNvSpPr txBox="1"/>
          <p:nvPr>
            <p:ph type="title"/>
          </p:nvPr>
        </p:nvSpPr>
        <p:spPr>
          <a:xfrm>
            <a:off x="1677925" y="2511803"/>
            <a:ext cx="3714900" cy="805800"/>
          </a:xfrm>
          <a:prstGeom prst="rect">
            <a:avLst/>
          </a:prstGeom>
          <a:noFill/>
        </p:spPr>
        <p:txBody>
          <a:bodyPr anchorCtr="0" anchor="t" bIns="91425" lIns="91425" spcFirstLastPara="1" rIns="91425" wrap="square" tIns="91425">
            <a:noAutofit/>
          </a:bodyPr>
          <a:lstStyle>
            <a:lvl1pPr lvl="0" rtl="0" algn="r">
              <a:spcBef>
                <a:spcPts val="0"/>
              </a:spcBef>
              <a:spcAft>
                <a:spcPts val="0"/>
              </a:spcAft>
              <a:buClr>
                <a:schemeClr val="accent4"/>
              </a:buClr>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8" name="Google Shape;148;p20"/>
          <p:cNvSpPr txBox="1"/>
          <p:nvPr>
            <p:ph hasCustomPrompt="1" idx="2" type="title"/>
          </p:nvPr>
        </p:nvSpPr>
        <p:spPr>
          <a:xfrm>
            <a:off x="3741925" y="1484693"/>
            <a:ext cx="1650900" cy="978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7000">
                <a:solidFill>
                  <a:schemeClr val="accent1"/>
                </a:solidFill>
              </a:defRPr>
            </a:lvl1pPr>
            <a:lvl2pPr lvl="1" rtl="0" algn="ctr">
              <a:spcBef>
                <a:spcPts val="0"/>
              </a:spcBef>
              <a:spcAft>
                <a:spcPts val="0"/>
              </a:spcAft>
              <a:buSzPts val="6000"/>
              <a:buNone/>
              <a:defRPr b="1" sz="6000"/>
            </a:lvl2pPr>
            <a:lvl3pPr lvl="2" rtl="0" algn="ctr">
              <a:spcBef>
                <a:spcPts val="0"/>
              </a:spcBef>
              <a:spcAft>
                <a:spcPts val="0"/>
              </a:spcAft>
              <a:buSzPts val="6000"/>
              <a:buNone/>
              <a:defRPr b="1" sz="6000"/>
            </a:lvl3pPr>
            <a:lvl4pPr lvl="3" rtl="0" algn="ctr">
              <a:spcBef>
                <a:spcPts val="0"/>
              </a:spcBef>
              <a:spcAft>
                <a:spcPts val="0"/>
              </a:spcAft>
              <a:buSzPts val="6000"/>
              <a:buNone/>
              <a:defRPr b="1" sz="6000"/>
            </a:lvl4pPr>
            <a:lvl5pPr lvl="4" rtl="0" algn="ctr">
              <a:spcBef>
                <a:spcPts val="0"/>
              </a:spcBef>
              <a:spcAft>
                <a:spcPts val="0"/>
              </a:spcAft>
              <a:buSzPts val="6000"/>
              <a:buNone/>
              <a:defRPr b="1" sz="6000"/>
            </a:lvl5pPr>
            <a:lvl6pPr lvl="5" rtl="0" algn="ctr">
              <a:spcBef>
                <a:spcPts val="0"/>
              </a:spcBef>
              <a:spcAft>
                <a:spcPts val="0"/>
              </a:spcAft>
              <a:buSzPts val="6000"/>
              <a:buNone/>
              <a:defRPr b="1" sz="6000"/>
            </a:lvl6pPr>
            <a:lvl7pPr lvl="6" rtl="0" algn="ctr">
              <a:spcBef>
                <a:spcPts val="0"/>
              </a:spcBef>
              <a:spcAft>
                <a:spcPts val="0"/>
              </a:spcAft>
              <a:buSzPts val="6000"/>
              <a:buNone/>
              <a:defRPr b="1" sz="6000"/>
            </a:lvl7pPr>
            <a:lvl8pPr lvl="7" rtl="0" algn="ctr">
              <a:spcBef>
                <a:spcPts val="0"/>
              </a:spcBef>
              <a:spcAft>
                <a:spcPts val="0"/>
              </a:spcAft>
              <a:buSzPts val="6000"/>
              <a:buNone/>
              <a:defRPr b="1" sz="6000"/>
            </a:lvl8pPr>
            <a:lvl9pPr lvl="8" rtl="0" algn="ctr">
              <a:spcBef>
                <a:spcPts val="0"/>
              </a:spcBef>
              <a:spcAft>
                <a:spcPts val="0"/>
              </a:spcAft>
              <a:buSzPts val="6000"/>
              <a:buNone/>
              <a:defRPr b="1" sz="6000"/>
            </a:lvl9pPr>
          </a:lstStyle>
          <a:p>
            <a:r>
              <a:t>xx%</a:t>
            </a:r>
          </a:p>
        </p:txBody>
      </p:sp>
      <p:sp>
        <p:nvSpPr>
          <p:cNvPr id="149" name="Google Shape;149;p20"/>
          <p:cNvSpPr txBox="1"/>
          <p:nvPr>
            <p:ph idx="1" type="subTitle"/>
          </p:nvPr>
        </p:nvSpPr>
        <p:spPr>
          <a:xfrm>
            <a:off x="831625" y="3244000"/>
            <a:ext cx="4561200" cy="393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50" name="Google Shape;150;p20"/>
          <p:cNvCxnSpPr/>
          <p:nvPr/>
        </p:nvCxnSpPr>
        <p:spPr>
          <a:xfrm rot="10800000">
            <a:off x="-30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1" name="Google Shape;151;p20"/>
          <p:cNvCxnSpPr/>
          <p:nvPr/>
        </p:nvCxnSpPr>
        <p:spPr>
          <a:xfrm rot="10800000">
            <a:off x="-30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2" name="Google Shape;152;p20"/>
          <p:cNvCxnSpPr/>
          <p:nvPr/>
        </p:nvCxnSpPr>
        <p:spPr>
          <a:xfrm>
            <a:off x="-112875" y="3979775"/>
            <a:ext cx="1378500" cy="12363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53" name="Google Shape;153;p20"/>
          <p:cNvCxnSpPr/>
          <p:nvPr/>
        </p:nvCxnSpPr>
        <p:spPr>
          <a:xfrm>
            <a:off x="7908725" y="-88700"/>
            <a:ext cx="1418700" cy="1064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2714550" y="2366272"/>
            <a:ext cx="3714900" cy="8184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accent4"/>
              </a:buClr>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 name="Google Shape;17;p3"/>
          <p:cNvSpPr txBox="1"/>
          <p:nvPr>
            <p:ph hasCustomPrompt="1" idx="2" type="title"/>
          </p:nvPr>
        </p:nvSpPr>
        <p:spPr>
          <a:xfrm>
            <a:off x="3746550" y="1339163"/>
            <a:ext cx="1650900" cy="978300"/>
          </a:xfrm>
          <a:prstGeom prst="rect">
            <a:avLst/>
          </a:prstGeom>
        </p:spPr>
        <p:txBody>
          <a:bodyPr anchorCtr="0" anchor="t" bIns="91425" lIns="91425" spcFirstLastPara="1" rIns="91425" wrap="square" tIns="91425">
            <a:noAutofit/>
          </a:bodyPr>
          <a:lstStyle>
            <a:lvl1pPr lvl="0" rtl="0">
              <a:spcBef>
                <a:spcPts val="0"/>
              </a:spcBef>
              <a:spcAft>
                <a:spcPts val="0"/>
              </a:spcAft>
              <a:buSzPts val="6000"/>
              <a:buNone/>
              <a:defRPr sz="7000">
                <a:solidFill>
                  <a:schemeClr val="accent1"/>
                </a:solidFill>
              </a:defRPr>
            </a:lvl1pPr>
            <a:lvl2pPr lvl="1" rtl="0" algn="ctr">
              <a:spcBef>
                <a:spcPts val="0"/>
              </a:spcBef>
              <a:spcAft>
                <a:spcPts val="0"/>
              </a:spcAft>
              <a:buSzPts val="6000"/>
              <a:buNone/>
              <a:defRPr b="1" sz="6000"/>
            </a:lvl2pPr>
            <a:lvl3pPr lvl="2" rtl="0" algn="ctr">
              <a:spcBef>
                <a:spcPts val="0"/>
              </a:spcBef>
              <a:spcAft>
                <a:spcPts val="0"/>
              </a:spcAft>
              <a:buSzPts val="6000"/>
              <a:buNone/>
              <a:defRPr b="1" sz="6000"/>
            </a:lvl3pPr>
            <a:lvl4pPr lvl="3" rtl="0" algn="ctr">
              <a:spcBef>
                <a:spcPts val="0"/>
              </a:spcBef>
              <a:spcAft>
                <a:spcPts val="0"/>
              </a:spcAft>
              <a:buSzPts val="6000"/>
              <a:buNone/>
              <a:defRPr b="1" sz="6000"/>
            </a:lvl4pPr>
            <a:lvl5pPr lvl="4" rtl="0" algn="ctr">
              <a:spcBef>
                <a:spcPts val="0"/>
              </a:spcBef>
              <a:spcAft>
                <a:spcPts val="0"/>
              </a:spcAft>
              <a:buSzPts val="6000"/>
              <a:buNone/>
              <a:defRPr b="1" sz="6000"/>
            </a:lvl5pPr>
            <a:lvl6pPr lvl="5" rtl="0" algn="ctr">
              <a:spcBef>
                <a:spcPts val="0"/>
              </a:spcBef>
              <a:spcAft>
                <a:spcPts val="0"/>
              </a:spcAft>
              <a:buSzPts val="6000"/>
              <a:buNone/>
              <a:defRPr b="1" sz="6000"/>
            </a:lvl6pPr>
            <a:lvl7pPr lvl="6" rtl="0" algn="ctr">
              <a:spcBef>
                <a:spcPts val="0"/>
              </a:spcBef>
              <a:spcAft>
                <a:spcPts val="0"/>
              </a:spcAft>
              <a:buSzPts val="6000"/>
              <a:buNone/>
              <a:defRPr b="1" sz="6000"/>
            </a:lvl7pPr>
            <a:lvl8pPr lvl="7" rtl="0" algn="ctr">
              <a:spcBef>
                <a:spcPts val="0"/>
              </a:spcBef>
              <a:spcAft>
                <a:spcPts val="0"/>
              </a:spcAft>
              <a:buSzPts val="6000"/>
              <a:buNone/>
              <a:defRPr b="1" sz="6000"/>
            </a:lvl8pPr>
            <a:lvl9pPr lvl="8" rtl="0" algn="ctr">
              <a:spcBef>
                <a:spcPts val="0"/>
              </a:spcBef>
              <a:spcAft>
                <a:spcPts val="0"/>
              </a:spcAft>
              <a:buSzPts val="6000"/>
              <a:buNone/>
              <a:defRPr b="1" sz="6000"/>
            </a:lvl9pPr>
          </a:lstStyle>
          <a:p>
            <a:r>
              <a:t>xx%</a:t>
            </a:r>
          </a:p>
        </p:txBody>
      </p:sp>
      <p:sp>
        <p:nvSpPr>
          <p:cNvPr id="18" name="Google Shape;18;p3"/>
          <p:cNvSpPr txBox="1"/>
          <p:nvPr>
            <p:ph idx="1" type="subTitle"/>
          </p:nvPr>
        </p:nvSpPr>
        <p:spPr>
          <a:xfrm>
            <a:off x="2291400" y="3076675"/>
            <a:ext cx="4561200" cy="393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9" name="Google Shape;19;p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0" name="Google Shape;20;p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 name="Google Shape;21;p3"/>
          <p:cNvCxnSpPr/>
          <p:nvPr/>
        </p:nvCxnSpPr>
        <p:spPr>
          <a:xfrm flipH="1">
            <a:off x="7948925" y="3979775"/>
            <a:ext cx="1378500" cy="12363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 name="Google Shape;22;p3"/>
          <p:cNvCxnSpPr/>
          <p:nvPr/>
        </p:nvCxnSpPr>
        <p:spPr>
          <a:xfrm flipH="1">
            <a:off x="-112875" y="-88700"/>
            <a:ext cx="1418700" cy="1064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154" name="Shape 154"/>
        <p:cNvGrpSpPr/>
        <p:nvPr/>
      </p:nvGrpSpPr>
      <p:grpSpPr>
        <a:xfrm>
          <a:off x="0" y="0"/>
          <a:ext cx="0" cy="0"/>
          <a:chOff x="0" y="0"/>
          <a:chExt cx="0" cy="0"/>
        </a:xfrm>
      </p:grpSpPr>
      <p:sp>
        <p:nvSpPr>
          <p:cNvPr id="155" name="Google Shape;155;p21"/>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56" name="Google Shape;156;p2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7" name="Google Shape;157;p2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8" name="Google Shape;158;p21"/>
          <p:cNvCxnSpPr/>
          <p:nvPr/>
        </p:nvCxnSpPr>
        <p:spPr>
          <a:xfrm>
            <a:off x="7207350" y="-153175"/>
            <a:ext cx="2120400" cy="12738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6">
    <p:spTree>
      <p:nvGrpSpPr>
        <p:cNvPr id="159" name="Shape 159"/>
        <p:cNvGrpSpPr/>
        <p:nvPr/>
      </p:nvGrpSpPr>
      <p:grpSpPr>
        <a:xfrm>
          <a:off x="0" y="0"/>
          <a:ext cx="0" cy="0"/>
          <a:chOff x="0" y="0"/>
          <a:chExt cx="0" cy="0"/>
        </a:xfrm>
      </p:grpSpPr>
      <p:cxnSp>
        <p:nvCxnSpPr>
          <p:cNvPr id="160" name="Google Shape;160;p2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61" name="Google Shape;161;p2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62" name="Google Shape;162;p22"/>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63" name="Google Shape;163;p22"/>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64" name="Google Shape;164;p22"/>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65" name="Google Shape;165;p22"/>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166" name="Google Shape;166;p22"/>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7">
    <p:spTree>
      <p:nvGrpSpPr>
        <p:cNvPr id="167" name="Shape 167"/>
        <p:cNvGrpSpPr/>
        <p:nvPr/>
      </p:nvGrpSpPr>
      <p:grpSpPr>
        <a:xfrm>
          <a:off x="0" y="0"/>
          <a:ext cx="0" cy="0"/>
          <a:chOff x="0" y="0"/>
          <a:chExt cx="0" cy="0"/>
        </a:xfrm>
      </p:grpSpPr>
      <p:sp>
        <p:nvSpPr>
          <p:cNvPr id="168" name="Google Shape;168;p23"/>
          <p:cNvSpPr txBox="1"/>
          <p:nvPr>
            <p:ph type="title"/>
          </p:nvPr>
        </p:nvSpPr>
        <p:spPr>
          <a:xfrm>
            <a:off x="1877475" y="445025"/>
            <a:ext cx="5389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69" name="Google Shape;169;p23"/>
          <p:cNvSpPr txBox="1"/>
          <p:nvPr>
            <p:ph idx="1" type="subTitle"/>
          </p:nvPr>
        </p:nvSpPr>
        <p:spPr>
          <a:xfrm>
            <a:off x="3226708" y="1405390"/>
            <a:ext cx="2486100" cy="401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0" name="Google Shape;170;p23"/>
          <p:cNvSpPr txBox="1"/>
          <p:nvPr>
            <p:ph idx="2" type="subTitle"/>
          </p:nvPr>
        </p:nvSpPr>
        <p:spPr>
          <a:xfrm>
            <a:off x="3226708" y="180641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1" name="Google Shape;171;p23"/>
          <p:cNvSpPr txBox="1"/>
          <p:nvPr>
            <p:ph idx="3" type="subTitle"/>
          </p:nvPr>
        </p:nvSpPr>
        <p:spPr>
          <a:xfrm>
            <a:off x="719108" y="1405390"/>
            <a:ext cx="2486100" cy="401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2" name="Google Shape;172;p23"/>
          <p:cNvSpPr txBox="1"/>
          <p:nvPr>
            <p:ph idx="4" type="subTitle"/>
          </p:nvPr>
        </p:nvSpPr>
        <p:spPr>
          <a:xfrm>
            <a:off x="719108" y="180641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3" name="Google Shape;173;p23"/>
          <p:cNvSpPr txBox="1"/>
          <p:nvPr>
            <p:ph idx="5" type="subTitle"/>
          </p:nvPr>
        </p:nvSpPr>
        <p:spPr>
          <a:xfrm>
            <a:off x="3226708" y="3171118"/>
            <a:ext cx="2486100" cy="461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4" name="Google Shape;174;p23"/>
          <p:cNvSpPr txBox="1"/>
          <p:nvPr>
            <p:ph idx="6" type="subTitle"/>
          </p:nvPr>
        </p:nvSpPr>
        <p:spPr>
          <a:xfrm>
            <a:off x="3226708" y="356548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5" name="Google Shape;175;p23"/>
          <p:cNvSpPr txBox="1"/>
          <p:nvPr>
            <p:ph idx="7" type="subTitle"/>
          </p:nvPr>
        </p:nvSpPr>
        <p:spPr>
          <a:xfrm>
            <a:off x="719108" y="3171118"/>
            <a:ext cx="2486100" cy="461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6" name="Google Shape;176;p23"/>
          <p:cNvSpPr txBox="1"/>
          <p:nvPr>
            <p:ph idx="8" type="subTitle"/>
          </p:nvPr>
        </p:nvSpPr>
        <p:spPr>
          <a:xfrm>
            <a:off x="719158" y="356548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77" name="Google Shape;177;p2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78" name="Google Shape;178;p2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8">
    <p:spTree>
      <p:nvGrpSpPr>
        <p:cNvPr id="179" name="Shape 179"/>
        <p:cNvGrpSpPr/>
        <p:nvPr/>
      </p:nvGrpSpPr>
      <p:grpSpPr>
        <a:xfrm>
          <a:off x="0" y="0"/>
          <a:ext cx="0" cy="0"/>
          <a:chOff x="0" y="0"/>
          <a:chExt cx="0" cy="0"/>
        </a:xfrm>
      </p:grpSpPr>
      <p:cxnSp>
        <p:nvCxnSpPr>
          <p:cNvPr id="180" name="Google Shape;180;p2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81" name="Google Shape;181;p2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82" name="Google Shape;182;p2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83" name="Google Shape;183;p2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184" name="Google Shape;184;p24"/>
          <p:cNvSpPr txBox="1"/>
          <p:nvPr>
            <p:ph idx="1" type="body"/>
          </p:nvPr>
        </p:nvSpPr>
        <p:spPr>
          <a:xfrm>
            <a:off x="5547900" y="3007750"/>
            <a:ext cx="2883000" cy="15954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3000">
                <a:solidFill>
                  <a:schemeClr val="dk1"/>
                </a:solidFill>
                <a:latin typeface="Vidaloka"/>
                <a:ea typeface="Vidaloka"/>
                <a:cs typeface="Vidaloka"/>
                <a:sym typeface="Vidaloka"/>
              </a:defRPr>
            </a:lvl1pPr>
            <a:lvl2pPr indent="-317500" lvl="1" marL="914400" rtl="0">
              <a:lnSpc>
                <a:spcPct val="100000"/>
              </a:lnSpc>
              <a:spcBef>
                <a:spcPts val="0"/>
              </a:spcBef>
              <a:spcAft>
                <a:spcPts val="0"/>
              </a:spcAft>
              <a:buSzPts val="1400"/>
              <a:buChar char="○"/>
              <a:defRPr sz="3000">
                <a:latin typeface="Vidaloka"/>
                <a:ea typeface="Vidaloka"/>
                <a:cs typeface="Vidaloka"/>
                <a:sym typeface="Vidaloka"/>
              </a:defRPr>
            </a:lvl2pPr>
            <a:lvl3pPr indent="-317500" lvl="2" marL="1371600" rtl="0">
              <a:lnSpc>
                <a:spcPct val="100000"/>
              </a:lnSpc>
              <a:spcBef>
                <a:spcPts val="0"/>
              </a:spcBef>
              <a:spcAft>
                <a:spcPts val="0"/>
              </a:spcAft>
              <a:buSzPts val="1400"/>
              <a:buChar char="■"/>
              <a:defRPr sz="3000">
                <a:latin typeface="Vidaloka"/>
                <a:ea typeface="Vidaloka"/>
                <a:cs typeface="Vidaloka"/>
                <a:sym typeface="Vidaloka"/>
              </a:defRPr>
            </a:lvl3pPr>
            <a:lvl4pPr indent="-317500" lvl="3" marL="1828800" rtl="0">
              <a:lnSpc>
                <a:spcPct val="100000"/>
              </a:lnSpc>
              <a:spcBef>
                <a:spcPts val="0"/>
              </a:spcBef>
              <a:spcAft>
                <a:spcPts val="0"/>
              </a:spcAft>
              <a:buSzPts val="1400"/>
              <a:buChar char="●"/>
              <a:defRPr sz="3000">
                <a:latin typeface="Vidaloka"/>
                <a:ea typeface="Vidaloka"/>
                <a:cs typeface="Vidaloka"/>
                <a:sym typeface="Vidaloka"/>
              </a:defRPr>
            </a:lvl4pPr>
            <a:lvl5pPr indent="-317500" lvl="4" marL="2286000" rtl="0">
              <a:lnSpc>
                <a:spcPct val="100000"/>
              </a:lnSpc>
              <a:spcBef>
                <a:spcPts val="0"/>
              </a:spcBef>
              <a:spcAft>
                <a:spcPts val="0"/>
              </a:spcAft>
              <a:buSzPts val="1400"/>
              <a:buChar char="○"/>
              <a:defRPr sz="3000">
                <a:latin typeface="Vidaloka"/>
                <a:ea typeface="Vidaloka"/>
                <a:cs typeface="Vidaloka"/>
                <a:sym typeface="Vidaloka"/>
              </a:defRPr>
            </a:lvl5pPr>
            <a:lvl6pPr indent="-317500" lvl="5" marL="2743200" rtl="0">
              <a:lnSpc>
                <a:spcPct val="100000"/>
              </a:lnSpc>
              <a:spcBef>
                <a:spcPts val="0"/>
              </a:spcBef>
              <a:spcAft>
                <a:spcPts val="0"/>
              </a:spcAft>
              <a:buSzPts val="1400"/>
              <a:buChar char="■"/>
              <a:defRPr sz="3000">
                <a:latin typeface="Vidaloka"/>
                <a:ea typeface="Vidaloka"/>
                <a:cs typeface="Vidaloka"/>
                <a:sym typeface="Vidaloka"/>
              </a:defRPr>
            </a:lvl6pPr>
            <a:lvl7pPr indent="-317500" lvl="6" marL="3200400" rtl="0">
              <a:lnSpc>
                <a:spcPct val="100000"/>
              </a:lnSpc>
              <a:spcBef>
                <a:spcPts val="0"/>
              </a:spcBef>
              <a:spcAft>
                <a:spcPts val="0"/>
              </a:spcAft>
              <a:buSzPts val="1400"/>
              <a:buChar char="●"/>
              <a:defRPr sz="3000">
                <a:latin typeface="Vidaloka"/>
                <a:ea typeface="Vidaloka"/>
                <a:cs typeface="Vidaloka"/>
                <a:sym typeface="Vidaloka"/>
              </a:defRPr>
            </a:lvl7pPr>
            <a:lvl8pPr indent="-317500" lvl="7" marL="3657600" rtl="0">
              <a:lnSpc>
                <a:spcPct val="100000"/>
              </a:lnSpc>
              <a:spcBef>
                <a:spcPts val="0"/>
              </a:spcBef>
              <a:spcAft>
                <a:spcPts val="0"/>
              </a:spcAft>
              <a:buSzPts val="1400"/>
              <a:buChar char="○"/>
              <a:defRPr sz="3000">
                <a:latin typeface="Vidaloka"/>
                <a:ea typeface="Vidaloka"/>
                <a:cs typeface="Vidaloka"/>
                <a:sym typeface="Vidaloka"/>
              </a:defRPr>
            </a:lvl8pPr>
            <a:lvl9pPr indent="-317500" lvl="8" marL="4114800" rtl="0">
              <a:lnSpc>
                <a:spcPct val="100000"/>
              </a:lnSpc>
              <a:spcBef>
                <a:spcPts val="0"/>
              </a:spcBef>
              <a:spcAft>
                <a:spcPts val="0"/>
              </a:spcAft>
              <a:buSzPts val="1400"/>
              <a:buChar char="■"/>
              <a:defRPr sz="3000">
                <a:latin typeface="Vidaloka"/>
                <a:ea typeface="Vidaloka"/>
                <a:cs typeface="Vidaloka"/>
                <a:sym typeface="Vidaloka"/>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CUSTOM_19">
    <p:spTree>
      <p:nvGrpSpPr>
        <p:cNvPr id="185" name="Shape 185"/>
        <p:cNvGrpSpPr/>
        <p:nvPr/>
      </p:nvGrpSpPr>
      <p:grpSpPr>
        <a:xfrm>
          <a:off x="0" y="0"/>
          <a:ext cx="0" cy="0"/>
          <a:chOff x="0" y="0"/>
          <a:chExt cx="0" cy="0"/>
        </a:xfrm>
      </p:grpSpPr>
      <p:sp>
        <p:nvSpPr>
          <p:cNvPr id="186" name="Google Shape;186;p25"/>
          <p:cNvSpPr txBox="1"/>
          <p:nvPr>
            <p:ph hasCustomPrompt="1" type="title"/>
          </p:nvPr>
        </p:nvSpPr>
        <p:spPr>
          <a:xfrm>
            <a:off x="713225" y="1345375"/>
            <a:ext cx="6120300" cy="1644300"/>
          </a:xfrm>
          <a:prstGeom prst="rect">
            <a:avLst/>
          </a:prstGeom>
        </p:spPr>
        <p:txBody>
          <a:bodyPr anchorCtr="0" anchor="t" bIns="91425" lIns="91425" spcFirstLastPara="1" rIns="91425" wrap="square" tIns="91425">
            <a:noAutofit/>
          </a:bodyPr>
          <a:lstStyle>
            <a:lvl1pPr lvl="0" rtl="0">
              <a:spcBef>
                <a:spcPts val="0"/>
              </a:spcBef>
              <a:spcAft>
                <a:spcPts val="0"/>
              </a:spcAft>
              <a:buSzPts val="12000"/>
              <a:buNone/>
              <a:defRPr sz="12000">
                <a:solidFill>
                  <a:schemeClr val="accent1"/>
                </a:solidFill>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87" name="Google Shape;187;p25"/>
          <p:cNvSpPr txBox="1"/>
          <p:nvPr>
            <p:ph idx="1" type="subTitle"/>
          </p:nvPr>
        </p:nvSpPr>
        <p:spPr>
          <a:xfrm>
            <a:off x="713225" y="3188648"/>
            <a:ext cx="6120300" cy="3750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188" name="Google Shape;188;p2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89" name="Google Shape;189;p2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90" name="Google Shape;190;p25"/>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91" name="Google Shape;191;p25"/>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spTree>
      <p:nvGrpSpPr>
        <p:cNvPr id="192" name="Shape 192"/>
        <p:cNvGrpSpPr/>
        <p:nvPr/>
      </p:nvGrpSpPr>
      <p:grpSpPr>
        <a:xfrm>
          <a:off x="0" y="0"/>
          <a:ext cx="0" cy="0"/>
          <a:chOff x="0" y="0"/>
          <a:chExt cx="0" cy="0"/>
        </a:xfrm>
      </p:grpSpPr>
      <p:sp>
        <p:nvSpPr>
          <p:cNvPr id="193" name="Google Shape;193;p26"/>
          <p:cNvSpPr txBox="1"/>
          <p:nvPr>
            <p:ph type="title"/>
          </p:nvPr>
        </p:nvSpPr>
        <p:spPr>
          <a:xfrm>
            <a:off x="4956100" y="2467375"/>
            <a:ext cx="2475300" cy="6489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94" name="Google Shape;194;p26"/>
          <p:cNvSpPr txBox="1"/>
          <p:nvPr>
            <p:ph hasCustomPrompt="1" idx="2" type="title"/>
          </p:nvPr>
        </p:nvSpPr>
        <p:spPr>
          <a:xfrm>
            <a:off x="4956100" y="1402325"/>
            <a:ext cx="1650900" cy="9783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b="1" sz="6000"/>
            </a:lvl2pPr>
            <a:lvl3pPr lvl="2" rtl="0">
              <a:spcBef>
                <a:spcPts val="0"/>
              </a:spcBef>
              <a:spcAft>
                <a:spcPts val="0"/>
              </a:spcAft>
              <a:buSzPts val="6000"/>
              <a:buNone/>
              <a:defRPr b="1" sz="6000"/>
            </a:lvl3pPr>
            <a:lvl4pPr lvl="3" rtl="0">
              <a:spcBef>
                <a:spcPts val="0"/>
              </a:spcBef>
              <a:spcAft>
                <a:spcPts val="0"/>
              </a:spcAft>
              <a:buSzPts val="6000"/>
              <a:buNone/>
              <a:defRPr b="1" sz="6000"/>
            </a:lvl4pPr>
            <a:lvl5pPr lvl="4" rtl="0">
              <a:spcBef>
                <a:spcPts val="0"/>
              </a:spcBef>
              <a:spcAft>
                <a:spcPts val="0"/>
              </a:spcAft>
              <a:buSzPts val="6000"/>
              <a:buNone/>
              <a:defRPr b="1" sz="6000"/>
            </a:lvl5pPr>
            <a:lvl6pPr lvl="5" rtl="0">
              <a:spcBef>
                <a:spcPts val="0"/>
              </a:spcBef>
              <a:spcAft>
                <a:spcPts val="0"/>
              </a:spcAft>
              <a:buSzPts val="6000"/>
              <a:buNone/>
              <a:defRPr b="1" sz="6000"/>
            </a:lvl6pPr>
            <a:lvl7pPr lvl="6" rtl="0">
              <a:spcBef>
                <a:spcPts val="0"/>
              </a:spcBef>
              <a:spcAft>
                <a:spcPts val="0"/>
              </a:spcAft>
              <a:buSzPts val="6000"/>
              <a:buNone/>
              <a:defRPr b="1" sz="6000"/>
            </a:lvl7pPr>
            <a:lvl8pPr lvl="7" rtl="0">
              <a:spcBef>
                <a:spcPts val="0"/>
              </a:spcBef>
              <a:spcAft>
                <a:spcPts val="0"/>
              </a:spcAft>
              <a:buSzPts val="6000"/>
              <a:buNone/>
              <a:defRPr b="1" sz="6000"/>
            </a:lvl8pPr>
            <a:lvl9pPr lvl="8" rtl="0">
              <a:spcBef>
                <a:spcPts val="0"/>
              </a:spcBef>
              <a:spcAft>
                <a:spcPts val="0"/>
              </a:spcAft>
              <a:buSzPts val="6000"/>
              <a:buNone/>
              <a:defRPr b="1" sz="6000"/>
            </a:lvl9pPr>
          </a:lstStyle>
          <a:p>
            <a:r>
              <a:t>xx%</a:t>
            </a:r>
          </a:p>
        </p:txBody>
      </p:sp>
      <p:sp>
        <p:nvSpPr>
          <p:cNvPr id="195" name="Google Shape;195;p26"/>
          <p:cNvSpPr txBox="1"/>
          <p:nvPr>
            <p:ph idx="1" type="subTitle"/>
          </p:nvPr>
        </p:nvSpPr>
        <p:spPr>
          <a:xfrm>
            <a:off x="4956100" y="3116275"/>
            <a:ext cx="2475300" cy="624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196" name="Google Shape;196;p2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97" name="Google Shape;197;p2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98" name="Google Shape;198;p26"/>
          <p:cNvCxnSpPr/>
          <p:nvPr/>
        </p:nvCxnSpPr>
        <p:spPr>
          <a:xfrm>
            <a:off x="-209600" y="2402450"/>
            <a:ext cx="3144300" cy="27897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20">
    <p:spTree>
      <p:nvGrpSpPr>
        <p:cNvPr id="199" name="Shape 199"/>
        <p:cNvGrpSpPr/>
        <p:nvPr/>
      </p:nvGrpSpPr>
      <p:grpSpPr>
        <a:xfrm>
          <a:off x="0" y="0"/>
          <a:ext cx="0" cy="0"/>
          <a:chOff x="0" y="0"/>
          <a:chExt cx="0" cy="0"/>
        </a:xfrm>
      </p:grpSpPr>
      <p:sp>
        <p:nvSpPr>
          <p:cNvPr id="200" name="Google Shape;200;p27"/>
          <p:cNvSpPr txBox="1"/>
          <p:nvPr>
            <p:ph type="title"/>
          </p:nvPr>
        </p:nvSpPr>
        <p:spPr>
          <a:xfrm>
            <a:off x="4373850" y="944250"/>
            <a:ext cx="2475300" cy="6489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201" name="Google Shape;201;p27"/>
          <p:cNvSpPr txBox="1"/>
          <p:nvPr>
            <p:ph hasCustomPrompt="1" idx="2" type="title"/>
          </p:nvPr>
        </p:nvSpPr>
        <p:spPr>
          <a:xfrm>
            <a:off x="2294850" y="1096650"/>
            <a:ext cx="1650900" cy="9783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7000">
                <a:solidFill>
                  <a:schemeClr val="accent1"/>
                </a:solidFill>
              </a:defRPr>
            </a:lvl1pPr>
            <a:lvl2pPr lvl="1" rtl="0">
              <a:spcBef>
                <a:spcPts val="0"/>
              </a:spcBef>
              <a:spcAft>
                <a:spcPts val="0"/>
              </a:spcAft>
              <a:buSzPts val="6000"/>
              <a:buNone/>
              <a:defRPr b="1" sz="6000"/>
            </a:lvl2pPr>
            <a:lvl3pPr lvl="2" rtl="0">
              <a:spcBef>
                <a:spcPts val="0"/>
              </a:spcBef>
              <a:spcAft>
                <a:spcPts val="0"/>
              </a:spcAft>
              <a:buSzPts val="6000"/>
              <a:buNone/>
              <a:defRPr b="1" sz="6000"/>
            </a:lvl3pPr>
            <a:lvl4pPr lvl="3" rtl="0">
              <a:spcBef>
                <a:spcPts val="0"/>
              </a:spcBef>
              <a:spcAft>
                <a:spcPts val="0"/>
              </a:spcAft>
              <a:buSzPts val="6000"/>
              <a:buNone/>
              <a:defRPr b="1" sz="6000"/>
            </a:lvl4pPr>
            <a:lvl5pPr lvl="4" rtl="0">
              <a:spcBef>
                <a:spcPts val="0"/>
              </a:spcBef>
              <a:spcAft>
                <a:spcPts val="0"/>
              </a:spcAft>
              <a:buSzPts val="6000"/>
              <a:buNone/>
              <a:defRPr b="1" sz="6000"/>
            </a:lvl5pPr>
            <a:lvl6pPr lvl="5" rtl="0">
              <a:spcBef>
                <a:spcPts val="0"/>
              </a:spcBef>
              <a:spcAft>
                <a:spcPts val="0"/>
              </a:spcAft>
              <a:buSzPts val="6000"/>
              <a:buNone/>
              <a:defRPr b="1" sz="6000"/>
            </a:lvl6pPr>
            <a:lvl7pPr lvl="6" rtl="0">
              <a:spcBef>
                <a:spcPts val="0"/>
              </a:spcBef>
              <a:spcAft>
                <a:spcPts val="0"/>
              </a:spcAft>
              <a:buSzPts val="6000"/>
              <a:buNone/>
              <a:defRPr b="1" sz="6000"/>
            </a:lvl7pPr>
            <a:lvl8pPr lvl="7" rtl="0">
              <a:spcBef>
                <a:spcPts val="0"/>
              </a:spcBef>
              <a:spcAft>
                <a:spcPts val="0"/>
              </a:spcAft>
              <a:buSzPts val="6000"/>
              <a:buNone/>
              <a:defRPr b="1" sz="6000"/>
            </a:lvl8pPr>
            <a:lvl9pPr lvl="8" rtl="0">
              <a:spcBef>
                <a:spcPts val="0"/>
              </a:spcBef>
              <a:spcAft>
                <a:spcPts val="0"/>
              </a:spcAft>
              <a:buSzPts val="6000"/>
              <a:buNone/>
              <a:defRPr b="1" sz="6000"/>
            </a:lvl9pPr>
          </a:lstStyle>
          <a:p>
            <a:r>
              <a:t>xx%</a:t>
            </a:r>
          </a:p>
        </p:txBody>
      </p:sp>
      <p:sp>
        <p:nvSpPr>
          <p:cNvPr id="202" name="Google Shape;202;p27"/>
          <p:cNvSpPr txBox="1"/>
          <p:nvPr>
            <p:ph idx="1" type="subTitle"/>
          </p:nvPr>
        </p:nvSpPr>
        <p:spPr>
          <a:xfrm>
            <a:off x="4373850" y="1593150"/>
            <a:ext cx="2475300" cy="624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03" name="Google Shape;203;p2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04" name="Google Shape;204;p2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05" name="Google Shape;205;p27"/>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06" name="Google Shape;206;p27"/>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07" name="Google Shape;207;p27"/>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08" name="Google Shape;208;p27"/>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3_1">
    <p:spTree>
      <p:nvGrpSpPr>
        <p:cNvPr id="209" name="Shape 209"/>
        <p:cNvGrpSpPr/>
        <p:nvPr/>
      </p:nvGrpSpPr>
      <p:grpSpPr>
        <a:xfrm>
          <a:off x="0" y="0"/>
          <a:ext cx="0" cy="0"/>
          <a:chOff x="0" y="0"/>
          <a:chExt cx="0" cy="0"/>
        </a:xfrm>
      </p:grpSpPr>
      <p:sp>
        <p:nvSpPr>
          <p:cNvPr id="210" name="Google Shape;210;p28"/>
          <p:cNvSpPr txBox="1"/>
          <p:nvPr>
            <p:ph type="title"/>
          </p:nvPr>
        </p:nvSpPr>
        <p:spPr>
          <a:xfrm>
            <a:off x="1043725" y="922567"/>
            <a:ext cx="3123000" cy="2257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1" name="Google Shape;211;p28"/>
          <p:cNvSpPr txBox="1"/>
          <p:nvPr>
            <p:ph idx="1" type="subTitle"/>
          </p:nvPr>
        </p:nvSpPr>
        <p:spPr>
          <a:xfrm>
            <a:off x="1043725" y="3360938"/>
            <a:ext cx="3013500" cy="78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cxnSp>
        <p:nvCxnSpPr>
          <p:cNvPr id="212" name="Google Shape;212;p2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3" name="Google Shape;213;p2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4" name="Google Shape;214;p28"/>
          <p:cNvCxnSpPr/>
          <p:nvPr/>
        </p:nvCxnSpPr>
        <p:spPr>
          <a:xfrm>
            <a:off x="5322650" y="-80625"/>
            <a:ext cx="4005000" cy="20073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21">
    <p:spTree>
      <p:nvGrpSpPr>
        <p:cNvPr id="215" name="Shape 215"/>
        <p:cNvGrpSpPr/>
        <p:nvPr/>
      </p:nvGrpSpPr>
      <p:grpSpPr>
        <a:xfrm>
          <a:off x="0" y="0"/>
          <a:ext cx="0" cy="0"/>
          <a:chOff x="0" y="0"/>
          <a:chExt cx="0" cy="0"/>
        </a:xfrm>
      </p:grpSpPr>
      <p:sp>
        <p:nvSpPr>
          <p:cNvPr id="216" name="Google Shape;216;p29"/>
          <p:cNvSpPr txBox="1"/>
          <p:nvPr>
            <p:ph type="title"/>
          </p:nvPr>
        </p:nvSpPr>
        <p:spPr>
          <a:xfrm>
            <a:off x="5310925" y="962565"/>
            <a:ext cx="3123000" cy="2257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7" name="Google Shape;217;p29"/>
          <p:cNvSpPr txBox="1"/>
          <p:nvPr>
            <p:ph idx="1" type="subTitle"/>
          </p:nvPr>
        </p:nvSpPr>
        <p:spPr>
          <a:xfrm>
            <a:off x="5310925" y="3400935"/>
            <a:ext cx="3013500" cy="78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solidFill>
                  <a:schemeClr val="dk1"/>
                </a:solidFill>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cxnSp>
        <p:nvCxnSpPr>
          <p:cNvPr id="218" name="Google Shape;218;p2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9" name="Google Shape;219;p2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20" name="Google Shape;220;p29"/>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1" name="Google Shape;221;p29"/>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2" name="Google Shape;222;p29"/>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3" name="Google Shape;223;p29"/>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4">
    <p:spTree>
      <p:nvGrpSpPr>
        <p:cNvPr id="224" name="Shape 224"/>
        <p:cNvGrpSpPr/>
        <p:nvPr/>
      </p:nvGrpSpPr>
      <p:grpSpPr>
        <a:xfrm>
          <a:off x="0" y="0"/>
          <a:ext cx="0" cy="0"/>
          <a:chOff x="0" y="0"/>
          <a:chExt cx="0" cy="0"/>
        </a:xfrm>
      </p:grpSpPr>
      <p:sp>
        <p:nvSpPr>
          <p:cNvPr id="225" name="Google Shape;225;p30"/>
          <p:cNvSpPr txBox="1"/>
          <p:nvPr>
            <p:ph idx="1" type="subTitle"/>
          </p:nvPr>
        </p:nvSpPr>
        <p:spPr>
          <a:xfrm>
            <a:off x="3509000" y="25320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26" name="Google Shape;226;p30"/>
          <p:cNvSpPr txBox="1"/>
          <p:nvPr>
            <p:ph idx="2" type="subTitle"/>
          </p:nvPr>
        </p:nvSpPr>
        <p:spPr>
          <a:xfrm>
            <a:off x="3509025" y="2948247"/>
            <a:ext cx="2126100" cy="81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27" name="Google Shape;227;p30"/>
          <p:cNvSpPr txBox="1"/>
          <p:nvPr>
            <p:ph idx="3" type="subTitle"/>
          </p:nvPr>
        </p:nvSpPr>
        <p:spPr>
          <a:xfrm>
            <a:off x="953025" y="25320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28" name="Google Shape;228;p30"/>
          <p:cNvSpPr txBox="1"/>
          <p:nvPr>
            <p:ph idx="4" type="subTitle"/>
          </p:nvPr>
        </p:nvSpPr>
        <p:spPr>
          <a:xfrm>
            <a:off x="953125" y="2948247"/>
            <a:ext cx="2126100" cy="81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29" name="Google Shape;229;p30"/>
          <p:cNvSpPr txBox="1"/>
          <p:nvPr>
            <p:ph idx="5" type="subTitle"/>
          </p:nvPr>
        </p:nvSpPr>
        <p:spPr>
          <a:xfrm>
            <a:off x="6064875" y="25320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30" name="Google Shape;230;p30"/>
          <p:cNvSpPr txBox="1"/>
          <p:nvPr>
            <p:ph idx="6" type="subTitle"/>
          </p:nvPr>
        </p:nvSpPr>
        <p:spPr>
          <a:xfrm>
            <a:off x="6064875" y="2948247"/>
            <a:ext cx="2126100" cy="81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1" name="Google Shape;231;p30"/>
          <p:cNvSpPr txBox="1"/>
          <p:nvPr>
            <p:ph type="title"/>
          </p:nvPr>
        </p:nvSpPr>
        <p:spPr>
          <a:xfrm>
            <a:off x="713225" y="445025"/>
            <a:ext cx="6655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232" name="Google Shape;232;p3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33" name="Google Shape;233;p3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4"/>
          <p:cNvSpPr txBox="1"/>
          <p:nvPr>
            <p:ph idx="1" type="body"/>
          </p:nvPr>
        </p:nvSpPr>
        <p:spPr>
          <a:xfrm>
            <a:off x="713250" y="1272925"/>
            <a:ext cx="7717500" cy="32958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Clr>
                <a:schemeClr val="dk1"/>
              </a:buClr>
              <a:buSzPts val="1800"/>
              <a:buFont typeface="Lato"/>
              <a:buChar char="●"/>
              <a:defRPr sz="1100"/>
            </a:lvl1pPr>
            <a:lvl2pPr indent="-317500" lvl="1" marL="914400">
              <a:spcBef>
                <a:spcPts val="0"/>
              </a:spcBef>
              <a:spcAft>
                <a:spcPts val="0"/>
              </a:spcAft>
              <a:buClr>
                <a:schemeClr val="dk1"/>
              </a:buClr>
              <a:buSzPts val="1400"/>
              <a:buFont typeface="Lato"/>
              <a:buChar char="○"/>
              <a:defRPr/>
            </a:lvl2pPr>
            <a:lvl3pPr indent="-317500" lvl="2" marL="1371600">
              <a:spcBef>
                <a:spcPts val="0"/>
              </a:spcBef>
              <a:spcAft>
                <a:spcPts val="0"/>
              </a:spcAft>
              <a:buClr>
                <a:schemeClr val="dk1"/>
              </a:buClr>
              <a:buSzPts val="1400"/>
              <a:buFont typeface="Lato"/>
              <a:buChar char="■"/>
              <a:defRPr/>
            </a:lvl3pPr>
            <a:lvl4pPr indent="-317500" lvl="3" marL="1828800">
              <a:spcBef>
                <a:spcPts val="0"/>
              </a:spcBef>
              <a:spcAft>
                <a:spcPts val="0"/>
              </a:spcAft>
              <a:buClr>
                <a:schemeClr val="dk1"/>
              </a:buClr>
              <a:buSzPts val="1400"/>
              <a:buFont typeface="Lato"/>
              <a:buChar char="●"/>
              <a:defRPr/>
            </a:lvl4pPr>
            <a:lvl5pPr indent="-317500" lvl="4" marL="2286000">
              <a:spcBef>
                <a:spcPts val="0"/>
              </a:spcBef>
              <a:spcAft>
                <a:spcPts val="0"/>
              </a:spcAft>
              <a:buClr>
                <a:schemeClr val="dk1"/>
              </a:buClr>
              <a:buSzPts val="1400"/>
              <a:buFont typeface="Lato"/>
              <a:buChar char="○"/>
              <a:defRPr/>
            </a:lvl5pPr>
            <a:lvl6pPr indent="-317500" lvl="5" marL="2743200">
              <a:spcBef>
                <a:spcPts val="0"/>
              </a:spcBef>
              <a:spcAft>
                <a:spcPts val="0"/>
              </a:spcAft>
              <a:buClr>
                <a:schemeClr val="dk1"/>
              </a:buClr>
              <a:buSzPts val="1400"/>
              <a:buFont typeface="Lato"/>
              <a:buChar char="■"/>
              <a:defRPr/>
            </a:lvl6pPr>
            <a:lvl7pPr indent="-317500" lvl="6" marL="3200400">
              <a:spcBef>
                <a:spcPts val="0"/>
              </a:spcBef>
              <a:spcAft>
                <a:spcPts val="0"/>
              </a:spcAft>
              <a:buClr>
                <a:schemeClr val="dk1"/>
              </a:buClr>
              <a:buSzPts val="1400"/>
              <a:buFont typeface="Lato"/>
              <a:buChar char="●"/>
              <a:defRPr/>
            </a:lvl7pPr>
            <a:lvl8pPr indent="-317500" lvl="7" marL="3657600">
              <a:spcBef>
                <a:spcPts val="0"/>
              </a:spcBef>
              <a:spcAft>
                <a:spcPts val="0"/>
              </a:spcAft>
              <a:buClr>
                <a:schemeClr val="dk1"/>
              </a:buClr>
              <a:buSzPts val="1400"/>
              <a:buFont typeface="Lato"/>
              <a:buChar char="○"/>
              <a:defRPr/>
            </a:lvl8pPr>
            <a:lvl9pPr indent="-317500" lvl="8" marL="4114800">
              <a:spcBef>
                <a:spcPts val="0"/>
              </a:spcBef>
              <a:spcAft>
                <a:spcPts val="0"/>
              </a:spcAft>
              <a:buClr>
                <a:schemeClr val="dk1"/>
              </a:buClr>
              <a:buSzPts val="1400"/>
              <a:buFont typeface="Lato"/>
              <a:buChar char="■"/>
              <a:defRPr/>
            </a:lvl9pPr>
          </a:lstStyle>
          <a:p/>
        </p:txBody>
      </p:sp>
      <p:cxnSp>
        <p:nvCxnSpPr>
          <p:cNvPr id="26" name="Google Shape;26;p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7" name="Google Shape;27;p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 name="Google Shape;28;p4"/>
          <p:cNvCxnSpPr/>
          <p:nvPr/>
        </p:nvCxnSpPr>
        <p:spPr>
          <a:xfrm>
            <a:off x="6884900" y="-113600"/>
            <a:ext cx="2565600" cy="1306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2">
    <p:spTree>
      <p:nvGrpSpPr>
        <p:cNvPr id="234" name="Shape 234"/>
        <p:cNvGrpSpPr/>
        <p:nvPr/>
      </p:nvGrpSpPr>
      <p:grpSpPr>
        <a:xfrm>
          <a:off x="0" y="0"/>
          <a:ext cx="0" cy="0"/>
          <a:chOff x="0" y="0"/>
          <a:chExt cx="0" cy="0"/>
        </a:xfrm>
      </p:grpSpPr>
      <p:sp>
        <p:nvSpPr>
          <p:cNvPr id="235" name="Google Shape;235;p31"/>
          <p:cNvSpPr txBox="1"/>
          <p:nvPr>
            <p:ph idx="1" type="subTitle"/>
          </p:nvPr>
        </p:nvSpPr>
        <p:spPr>
          <a:xfrm>
            <a:off x="3509000" y="16938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36" name="Google Shape;236;p31"/>
          <p:cNvSpPr txBox="1"/>
          <p:nvPr>
            <p:ph idx="2" type="subTitle"/>
          </p:nvPr>
        </p:nvSpPr>
        <p:spPr>
          <a:xfrm>
            <a:off x="3509025" y="21100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7" name="Google Shape;237;p31"/>
          <p:cNvSpPr txBox="1"/>
          <p:nvPr>
            <p:ph idx="3" type="subTitle"/>
          </p:nvPr>
        </p:nvSpPr>
        <p:spPr>
          <a:xfrm>
            <a:off x="953025" y="16938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38" name="Google Shape;238;p31"/>
          <p:cNvSpPr txBox="1"/>
          <p:nvPr>
            <p:ph idx="4" type="subTitle"/>
          </p:nvPr>
        </p:nvSpPr>
        <p:spPr>
          <a:xfrm>
            <a:off x="953125" y="21100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9" name="Google Shape;239;p31"/>
          <p:cNvSpPr txBox="1"/>
          <p:nvPr>
            <p:ph idx="5" type="subTitle"/>
          </p:nvPr>
        </p:nvSpPr>
        <p:spPr>
          <a:xfrm>
            <a:off x="6064875" y="16938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0" name="Google Shape;240;p31"/>
          <p:cNvSpPr txBox="1"/>
          <p:nvPr>
            <p:ph idx="6" type="subTitle"/>
          </p:nvPr>
        </p:nvSpPr>
        <p:spPr>
          <a:xfrm>
            <a:off x="6064875" y="21100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1" name="Google Shape;241;p31"/>
          <p:cNvSpPr txBox="1"/>
          <p:nvPr>
            <p:ph type="title"/>
          </p:nvPr>
        </p:nvSpPr>
        <p:spPr>
          <a:xfrm>
            <a:off x="1244250" y="445025"/>
            <a:ext cx="6655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242" name="Google Shape;242;p31"/>
          <p:cNvSpPr txBox="1"/>
          <p:nvPr>
            <p:ph idx="7" type="subTitle"/>
          </p:nvPr>
        </p:nvSpPr>
        <p:spPr>
          <a:xfrm>
            <a:off x="3509000"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3" name="Google Shape;243;p31"/>
          <p:cNvSpPr txBox="1"/>
          <p:nvPr>
            <p:ph idx="8" type="subTitle"/>
          </p:nvPr>
        </p:nvSpPr>
        <p:spPr>
          <a:xfrm>
            <a:off x="3509025" y="38149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4" name="Google Shape;244;p31"/>
          <p:cNvSpPr txBox="1"/>
          <p:nvPr>
            <p:ph idx="9" type="subTitle"/>
          </p:nvPr>
        </p:nvSpPr>
        <p:spPr>
          <a:xfrm>
            <a:off x="95302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5" name="Google Shape;245;p31"/>
          <p:cNvSpPr txBox="1"/>
          <p:nvPr>
            <p:ph idx="13" type="subTitle"/>
          </p:nvPr>
        </p:nvSpPr>
        <p:spPr>
          <a:xfrm>
            <a:off x="953125" y="38149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6" name="Google Shape;246;p31"/>
          <p:cNvSpPr txBox="1"/>
          <p:nvPr>
            <p:ph idx="14" type="subTitle"/>
          </p:nvPr>
        </p:nvSpPr>
        <p:spPr>
          <a:xfrm>
            <a:off x="606487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7" name="Google Shape;247;p31"/>
          <p:cNvSpPr txBox="1"/>
          <p:nvPr>
            <p:ph idx="15" type="subTitle"/>
          </p:nvPr>
        </p:nvSpPr>
        <p:spPr>
          <a:xfrm>
            <a:off x="6064875" y="38149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248" name="Google Shape;248;p3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49" name="Google Shape;249;p3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50" name="Google Shape;250;p31"/>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51" name="Google Shape;251;p31"/>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
  <p:cSld name="CUSTOM_32">
    <p:spTree>
      <p:nvGrpSpPr>
        <p:cNvPr id="252" name="Shape 252"/>
        <p:cNvGrpSpPr/>
        <p:nvPr/>
      </p:nvGrpSpPr>
      <p:grpSpPr>
        <a:xfrm>
          <a:off x="0" y="0"/>
          <a:ext cx="0" cy="0"/>
          <a:chOff x="0" y="0"/>
          <a:chExt cx="0" cy="0"/>
        </a:xfrm>
      </p:grpSpPr>
      <p:sp>
        <p:nvSpPr>
          <p:cNvPr id="253" name="Google Shape;253;p32"/>
          <p:cNvSpPr txBox="1"/>
          <p:nvPr>
            <p:ph idx="1" type="subTitle"/>
          </p:nvPr>
        </p:nvSpPr>
        <p:spPr>
          <a:xfrm>
            <a:off x="3414050"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54" name="Google Shape;254;p32"/>
          <p:cNvSpPr txBox="1"/>
          <p:nvPr>
            <p:ph idx="2" type="subTitle"/>
          </p:nvPr>
        </p:nvSpPr>
        <p:spPr>
          <a:xfrm>
            <a:off x="3564200"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5" name="Google Shape;255;p32"/>
          <p:cNvSpPr txBox="1"/>
          <p:nvPr>
            <p:ph idx="3" type="subTitle"/>
          </p:nvPr>
        </p:nvSpPr>
        <p:spPr>
          <a:xfrm>
            <a:off x="7057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56" name="Google Shape;256;p32"/>
          <p:cNvSpPr txBox="1"/>
          <p:nvPr>
            <p:ph idx="4" type="subTitle"/>
          </p:nvPr>
        </p:nvSpPr>
        <p:spPr>
          <a:xfrm>
            <a:off x="8558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7" name="Google Shape;257;p32"/>
          <p:cNvSpPr txBox="1"/>
          <p:nvPr>
            <p:ph idx="5" type="subTitle"/>
          </p:nvPr>
        </p:nvSpPr>
        <p:spPr>
          <a:xfrm>
            <a:off x="61223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58" name="Google Shape;258;p32"/>
          <p:cNvSpPr txBox="1"/>
          <p:nvPr>
            <p:ph idx="6" type="subTitle"/>
          </p:nvPr>
        </p:nvSpPr>
        <p:spPr>
          <a:xfrm>
            <a:off x="62724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9" name="Google Shape;259;p32"/>
          <p:cNvSpPr txBox="1"/>
          <p:nvPr>
            <p:ph idx="7" type="subTitle"/>
          </p:nvPr>
        </p:nvSpPr>
        <p:spPr>
          <a:xfrm>
            <a:off x="3414050" y="34533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60" name="Google Shape;260;p32"/>
          <p:cNvSpPr txBox="1"/>
          <p:nvPr>
            <p:ph idx="8" type="subTitle"/>
          </p:nvPr>
        </p:nvSpPr>
        <p:spPr>
          <a:xfrm>
            <a:off x="3564200" y="38695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1" name="Google Shape;261;p32"/>
          <p:cNvSpPr txBox="1"/>
          <p:nvPr>
            <p:ph idx="9" type="subTitle"/>
          </p:nvPr>
        </p:nvSpPr>
        <p:spPr>
          <a:xfrm>
            <a:off x="705725" y="34533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62" name="Google Shape;262;p32"/>
          <p:cNvSpPr txBox="1"/>
          <p:nvPr>
            <p:ph idx="13" type="subTitle"/>
          </p:nvPr>
        </p:nvSpPr>
        <p:spPr>
          <a:xfrm>
            <a:off x="855875" y="38695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3" name="Google Shape;263;p32"/>
          <p:cNvSpPr txBox="1"/>
          <p:nvPr>
            <p:ph idx="14" type="subTitle"/>
          </p:nvPr>
        </p:nvSpPr>
        <p:spPr>
          <a:xfrm>
            <a:off x="6122325" y="34533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64" name="Google Shape;264;p32"/>
          <p:cNvSpPr txBox="1"/>
          <p:nvPr>
            <p:ph idx="15" type="subTitle"/>
          </p:nvPr>
        </p:nvSpPr>
        <p:spPr>
          <a:xfrm>
            <a:off x="6272475" y="38695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5" name="Google Shape;265;p32"/>
          <p:cNvSpPr txBox="1"/>
          <p:nvPr>
            <p:ph type="title"/>
          </p:nvPr>
        </p:nvSpPr>
        <p:spPr>
          <a:xfrm>
            <a:off x="713225" y="445025"/>
            <a:ext cx="6080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266" name="Google Shape;266;p3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67" name="Google Shape;267;p3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33">
    <p:spTree>
      <p:nvGrpSpPr>
        <p:cNvPr id="268" name="Shape 268"/>
        <p:cNvGrpSpPr/>
        <p:nvPr/>
      </p:nvGrpSpPr>
      <p:grpSpPr>
        <a:xfrm>
          <a:off x="0" y="0"/>
          <a:ext cx="0" cy="0"/>
          <a:chOff x="0" y="0"/>
          <a:chExt cx="0" cy="0"/>
        </a:xfrm>
      </p:grpSpPr>
      <p:sp>
        <p:nvSpPr>
          <p:cNvPr id="269" name="Google Shape;269;p33"/>
          <p:cNvSpPr txBox="1"/>
          <p:nvPr>
            <p:ph idx="1" type="subTitle"/>
          </p:nvPr>
        </p:nvSpPr>
        <p:spPr>
          <a:xfrm>
            <a:off x="3414050"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0" name="Google Shape;270;p33"/>
          <p:cNvSpPr txBox="1"/>
          <p:nvPr>
            <p:ph idx="2" type="subTitle"/>
          </p:nvPr>
        </p:nvSpPr>
        <p:spPr>
          <a:xfrm>
            <a:off x="3564200"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1" name="Google Shape;271;p33"/>
          <p:cNvSpPr txBox="1"/>
          <p:nvPr>
            <p:ph idx="3" type="subTitle"/>
          </p:nvPr>
        </p:nvSpPr>
        <p:spPr>
          <a:xfrm>
            <a:off x="7057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2" name="Google Shape;272;p33"/>
          <p:cNvSpPr txBox="1"/>
          <p:nvPr>
            <p:ph idx="4" type="subTitle"/>
          </p:nvPr>
        </p:nvSpPr>
        <p:spPr>
          <a:xfrm>
            <a:off x="8558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3" name="Google Shape;273;p33"/>
          <p:cNvSpPr txBox="1"/>
          <p:nvPr>
            <p:ph idx="5" type="subTitle"/>
          </p:nvPr>
        </p:nvSpPr>
        <p:spPr>
          <a:xfrm>
            <a:off x="61223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4" name="Google Shape;274;p33"/>
          <p:cNvSpPr txBox="1"/>
          <p:nvPr>
            <p:ph idx="6" type="subTitle"/>
          </p:nvPr>
        </p:nvSpPr>
        <p:spPr>
          <a:xfrm>
            <a:off x="62724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5" name="Google Shape;275;p33"/>
          <p:cNvSpPr txBox="1"/>
          <p:nvPr>
            <p:ph idx="7" type="subTitle"/>
          </p:nvPr>
        </p:nvSpPr>
        <p:spPr>
          <a:xfrm>
            <a:off x="2059863" y="31485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6" name="Google Shape;276;p33"/>
          <p:cNvSpPr txBox="1"/>
          <p:nvPr>
            <p:ph idx="8" type="subTitle"/>
          </p:nvPr>
        </p:nvSpPr>
        <p:spPr>
          <a:xfrm>
            <a:off x="2210013" y="35647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7" name="Google Shape;277;p33"/>
          <p:cNvSpPr txBox="1"/>
          <p:nvPr>
            <p:ph idx="9" type="subTitle"/>
          </p:nvPr>
        </p:nvSpPr>
        <p:spPr>
          <a:xfrm>
            <a:off x="4768138" y="31485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8" name="Google Shape;278;p33"/>
          <p:cNvSpPr txBox="1"/>
          <p:nvPr>
            <p:ph idx="13" type="subTitle"/>
          </p:nvPr>
        </p:nvSpPr>
        <p:spPr>
          <a:xfrm>
            <a:off x="4918288" y="35647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9" name="Google Shape;279;p33"/>
          <p:cNvSpPr txBox="1"/>
          <p:nvPr>
            <p:ph type="title"/>
          </p:nvPr>
        </p:nvSpPr>
        <p:spPr>
          <a:xfrm>
            <a:off x="1531650" y="445025"/>
            <a:ext cx="608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280" name="Google Shape;280;p3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1" name="Google Shape;281;p3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2" name="Google Shape;282;p33"/>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83" name="Google Shape;283;p33"/>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34">
    <p:spTree>
      <p:nvGrpSpPr>
        <p:cNvPr id="284" name="Shape 284"/>
        <p:cNvGrpSpPr/>
        <p:nvPr/>
      </p:nvGrpSpPr>
      <p:grpSpPr>
        <a:xfrm>
          <a:off x="0" y="0"/>
          <a:ext cx="0" cy="0"/>
          <a:chOff x="0" y="0"/>
          <a:chExt cx="0" cy="0"/>
        </a:xfrm>
      </p:grpSpPr>
      <p:sp>
        <p:nvSpPr>
          <p:cNvPr id="285" name="Google Shape;285;p34"/>
          <p:cNvSpPr txBox="1"/>
          <p:nvPr>
            <p:ph type="title"/>
          </p:nvPr>
        </p:nvSpPr>
        <p:spPr>
          <a:xfrm>
            <a:off x="716225" y="1073000"/>
            <a:ext cx="5640600" cy="2856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9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286" name="Google Shape;286;p3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7" name="Google Shape;287;p3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8" name="Google Shape;288;p3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89" name="Google Shape;289;p3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90" name="Google Shape;290;p34"/>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91" name="Google Shape;291;p34"/>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35">
    <p:spTree>
      <p:nvGrpSpPr>
        <p:cNvPr id="292" name="Shape 292"/>
        <p:cNvGrpSpPr/>
        <p:nvPr/>
      </p:nvGrpSpPr>
      <p:grpSpPr>
        <a:xfrm>
          <a:off x="0" y="0"/>
          <a:ext cx="0" cy="0"/>
          <a:chOff x="0" y="0"/>
          <a:chExt cx="0" cy="0"/>
        </a:xfrm>
      </p:grpSpPr>
      <p:sp>
        <p:nvSpPr>
          <p:cNvPr id="293" name="Google Shape;293;p35"/>
          <p:cNvSpPr txBox="1"/>
          <p:nvPr>
            <p:ph idx="1" type="subTitle"/>
          </p:nvPr>
        </p:nvSpPr>
        <p:spPr>
          <a:xfrm>
            <a:off x="4916850" y="1894200"/>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94" name="Google Shape;294;p35"/>
          <p:cNvSpPr txBox="1"/>
          <p:nvPr>
            <p:ph idx="2" type="subTitle"/>
          </p:nvPr>
        </p:nvSpPr>
        <p:spPr>
          <a:xfrm>
            <a:off x="5058900" y="229647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95" name="Google Shape;295;p35"/>
          <p:cNvSpPr txBox="1"/>
          <p:nvPr>
            <p:ph idx="3" type="subTitle"/>
          </p:nvPr>
        </p:nvSpPr>
        <p:spPr>
          <a:xfrm>
            <a:off x="1911150" y="1894200"/>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96" name="Google Shape;296;p35"/>
          <p:cNvSpPr txBox="1"/>
          <p:nvPr>
            <p:ph idx="4" type="subTitle"/>
          </p:nvPr>
        </p:nvSpPr>
        <p:spPr>
          <a:xfrm>
            <a:off x="2053300" y="229647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97" name="Google Shape;297;p35"/>
          <p:cNvSpPr txBox="1"/>
          <p:nvPr>
            <p:ph idx="5" type="subTitle"/>
          </p:nvPr>
        </p:nvSpPr>
        <p:spPr>
          <a:xfrm>
            <a:off x="4916850" y="3528902"/>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98" name="Google Shape;298;p35"/>
          <p:cNvSpPr txBox="1"/>
          <p:nvPr>
            <p:ph idx="6" type="subTitle"/>
          </p:nvPr>
        </p:nvSpPr>
        <p:spPr>
          <a:xfrm>
            <a:off x="5058900" y="392373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99" name="Google Shape;299;p35"/>
          <p:cNvSpPr txBox="1"/>
          <p:nvPr>
            <p:ph idx="7" type="subTitle"/>
          </p:nvPr>
        </p:nvSpPr>
        <p:spPr>
          <a:xfrm>
            <a:off x="1911150" y="3528902"/>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00" name="Google Shape;300;p35"/>
          <p:cNvSpPr txBox="1"/>
          <p:nvPr>
            <p:ph idx="8" type="subTitle"/>
          </p:nvPr>
        </p:nvSpPr>
        <p:spPr>
          <a:xfrm>
            <a:off x="2053200" y="392373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1" name="Google Shape;301;p35"/>
          <p:cNvSpPr txBox="1"/>
          <p:nvPr>
            <p:ph type="title"/>
          </p:nvPr>
        </p:nvSpPr>
        <p:spPr>
          <a:xfrm>
            <a:off x="713225" y="445025"/>
            <a:ext cx="6480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02" name="Google Shape;302;p3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03" name="Google Shape;303;p3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36">
    <p:spTree>
      <p:nvGrpSpPr>
        <p:cNvPr id="304" name="Shape 304"/>
        <p:cNvGrpSpPr/>
        <p:nvPr/>
      </p:nvGrpSpPr>
      <p:grpSpPr>
        <a:xfrm>
          <a:off x="0" y="0"/>
          <a:ext cx="0" cy="0"/>
          <a:chOff x="0" y="0"/>
          <a:chExt cx="0" cy="0"/>
        </a:xfrm>
      </p:grpSpPr>
      <p:sp>
        <p:nvSpPr>
          <p:cNvPr id="305" name="Google Shape;305;p36"/>
          <p:cNvSpPr txBox="1"/>
          <p:nvPr>
            <p:ph idx="1" type="subTitle"/>
          </p:nvPr>
        </p:nvSpPr>
        <p:spPr>
          <a:xfrm>
            <a:off x="3571925" y="2904446"/>
            <a:ext cx="2015400" cy="4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06" name="Google Shape;306;p36"/>
          <p:cNvSpPr txBox="1"/>
          <p:nvPr>
            <p:ph idx="2" type="subTitle"/>
          </p:nvPr>
        </p:nvSpPr>
        <p:spPr>
          <a:xfrm>
            <a:off x="3571925" y="3306722"/>
            <a:ext cx="2015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7" name="Google Shape;307;p36"/>
          <p:cNvSpPr txBox="1"/>
          <p:nvPr>
            <p:ph idx="3" type="subTitle"/>
          </p:nvPr>
        </p:nvSpPr>
        <p:spPr>
          <a:xfrm>
            <a:off x="1088400" y="2904446"/>
            <a:ext cx="2015400" cy="4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08" name="Google Shape;308;p36"/>
          <p:cNvSpPr txBox="1"/>
          <p:nvPr>
            <p:ph idx="4" type="subTitle"/>
          </p:nvPr>
        </p:nvSpPr>
        <p:spPr>
          <a:xfrm>
            <a:off x="1088400" y="3306722"/>
            <a:ext cx="2015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9" name="Google Shape;309;p36"/>
          <p:cNvSpPr txBox="1"/>
          <p:nvPr>
            <p:ph idx="5" type="subTitle"/>
          </p:nvPr>
        </p:nvSpPr>
        <p:spPr>
          <a:xfrm>
            <a:off x="6055450" y="2904446"/>
            <a:ext cx="2015400" cy="4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10" name="Google Shape;310;p36"/>
          <p:cNvSpPr txBox="1"/>
          <p:nvPr>
            <p:ph idx="6" type="subTitle"/>
          </p:nvPr>
        </p:nvSpPr>
        <p:spPr>
          <a:xfrm>
            <a:off x="6055450" y="3306722"/>
            <a:ext cx="2015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11" name="Google Shape;311;p36"/>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12" name="Google Shape;312;p3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3" name="Google Shape;313;p3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4" name="Google Shape;314;p36"/>
          <p:cNvCxnSpPr/>
          <p:nvPr/>
        </p:nvCxnSpPr>
        <p:spPr>
          <a:xfrm>
            <a:off x="7434175" y="-125600"/>
            <a:ext cx="1993200" cy="1330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
  <p:cSld name="CUSTOM_23">
    <p:spTree>
      <p:nvGrpSpPr>
        <p:cNvPr id="315" name="Shape 315"/>
        <p:cNvGrpSpPr/>
        <p:nvPr/>
      </p:nvGrpSpPr>
      <p:grpSpPr>
        <a:xfrm>
          <a:off x="0" y="0"/>
          <a:ext cx="0" cy="0"/>
          <a:chOff x="0" y="0"/>
          <a:chExt cx="0" cy="0"/>
        </a:xfrm>
      </p:grpSpPr>
      <p:cxnSp>
        <p:nvCxnSpPr>
          <p:cNvPr id="316" name="Google Shape;316;p3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7" name="Google Shape;317;p3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8" name="Google Shape;318;p37"/>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19" name="Google Shape;319;p37"/>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20" name="Google Shape;320;p37"/>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21" name="Google Shape;321;p37"/>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322" name="Google Shape;322;p37"/>
          <p:cNvSpPr txBox="1"/>
          <p:nvPr>
            <p:ph type="title"/>
          </p:nvPr>
        </p:nvSpPr>
        <p:spPr>
          <a:xfrm>
            <a:off x="2780100" y="445025"/>
            <a:ext cx="3583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23" name="Google Shape;323;p37"/>
          <p:cNvSpPr txBox="1"/>
          <p:nvPr>
            <p:ph idx="1" type="subTitle"/>
          </p:nvPr>
        </p:nvSpPr>
        <p:spPr>
          <a:xfrm>
            <a:off x="5306650" y="1710190"/>
            <a:ext cx="2486100" cy="40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24" name="Google Shape;324;p37"/>
          <p:cNvSpPr txBox="1"/>
          <p:nvPr>
            <p:ph idx="2" type="subTitle"/>
          </p:nvPr>
        </p:nvSpPr>
        <p:spPr>
          <a:xfrm>
            <a:off x="5306650" y="211121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5" name="Google Shape;325;p37"/>
          <p:cNvSpPr txBox="1"/>
          <p:nvPr>
            <p:ph idx="3" type="subTitle"/>
          </p:nvPr>
        </p:nvSpPr>
        <p:spPr>
          <a:xfrm>
            <a:off x="1351250" y="1710190"/>
            <a:ext cx="2486100" cy="40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26" name="Google Shape;326;p37"/>
          <p:cNvSpPr txBox="1"/>
          <p:nvPr>
            <p:ph idx="4" type="subTitle"/>
          </p:nvPr>
        </p:nvSpPr>
        <p:spPr>
          <a:xfrm>
            <a:off x="1351250" y="211121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7" name="Google Shape;327;p37"/>
          <p:cNvSpPr txBox="1"/>
          <p:nvPr>
            <p:ph idx="5" type="subTitle"/>
          </p:nvPr>
        </p:nvSpPr>
        <p:spPr>
          <a:xfrm>
            <a:off x="5306650" y="3552118"/>
            <a:ext cx="2486100" cy="46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28" name="Google Shape;328;p37"/>
          <p:cNvSpPr txBox="1"/>
          <p:nvPr>
            <p:ph idx="6" type="subTitle"/>
          </p:nvPr>
        </p:nvSpPr>
        <p:spPr>
          <a:xfrm>
            <a:off x="5306650" y="394648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9" name="Google Shape;329;p37"/>
          <p:cNvSpPr txBox="1"/>
          <p:nvPr>
            <p:ph idx="7" type="subTitle"/>
          </p:nvPr>
        </p:nvSpPr>
        <p:spPr>
          <a:xfrm>
            <a:off x="1351250" y="3552118"/>
            <a:ext cx="2486100" cy="46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30" name="Google Shape;330;p37"/>
          <p:cNvSpPr txBox="1"/>
          <p:nvPr>
            <p:ph idx="8" type="subTitle"/>
          </p:nvPr>
        </p:nvSpPr>
        <p:spPr>
          <a:xfrm>
            <a:off x="1351300" y="394648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31" name="Google Shape;331;p37"/>
          <p:cNvSpPr txBox="1"/>
          <p:nvPr>
            <p:ph hasCustomPrompt="1" idx="9" type="title"/>
          </p:nvPr>
        </p:nvSpPr>
        <p:spPr>
          <a:xfrm>
            <a:off x="1351250" y="1131425"/>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332" name="Google Shape;332;p37"/>
          <p:cNvSpPr txBox="1"/>
          <p:nvPr>
            <p:ph hasCustomPrompt="1" idx="13" type="title"/>
          </p:nvPr>
        </p:nvSpPr>
        <p:spPr>
          <a:xfrm>
            <a:off x="5306650" y="1131425"/>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333" name="Google Shape;333;p37"/>
          <p:cNvSpPr txBox="1"/>
          <p:nvPr>
            <p:ph hasCustomPrompt="1" idx="14" type="title"/>
          </p:nvPr>
        </p:nvSpPr>
        <p:spPr>
          <a:xfrm>
            <a:off x="1351300" y="2964563"/>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334" name="Google Shape;334;p37"/>
          <p:cNvSpPr txBox="1"/>
          <p:nvPr>
            <p:ph hasCustomPrompt="1" idx="15" type="title"/>
          </p:nvPr>
        </p:nvSpPr>
        <p:spPr>
          <a:xfrm>
            <a:off x="5306650" y="2964563"/>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4_2_1">
    <p:spTree>
      <p:nvGrpSpPr>
        <p:cNvPr id="335" name="Shape 335"/>
        <p:cNvGrpSpPr/>
        <p:nvPr/>
      </p:nvGrpSpPr>
      <p:grpSpPr>
        <a:xfrm>
          <a:off x="0" y="0"/>
          <a:ext cx="0" cy="0"/>
          <a:chOff x="0" y="0"/>
          <a:chExt cx="0" cy="0"/>
        </a:xfrm>
      </p:grpSpPr>
      <p:sp>
        <p:nvSpPr>
          <p:cNvPr id="336" name="Google Shape;336;p38"/>
          <p:cNvSpPr txBox="1"/>
          <p:nvPr>
            <p:ph idx="1" type="subTitle"/>
          </p:nvPr>
        </p:nvSpPr>
        <p:spPr>
          <a:xfrm>
            <a:off x="3718325" y="3294199"/>
            <a:ext cx="16428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37" name="Google Shape;337;p38"/>
          <p:cNvSpPr txBox="1"/>
          <p:nvPr>
            <p:ph idx="2" type="subTitle"/>
          </p:nvPr>
        </p:nvSpPr>
        <p:spPr>
          <a:xfrm>
            <a:off x="3617675" y="3703897"/>
            <a:ext cx="1844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338" name="Google Shape;338;p38"/>
          <p:cNvSpPr txBox="1"/>
          <p:nvPr>
            <p:ph idx="3" type="subTitle"/>
          </p:nvPr>
        </p:nvSpPr>
        <p:spPr>
          <a:xfrm>
            <a:off x="1328025" y="3294199"/>
            <a:ext cx="16428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39" name="Google Shape;339;p38"/>
          <p:cNvSpPr txBox="1"/>
          <p:nvPr>
            <p:ph idx="4" type="subTitle"/>
          </p:nvPr>
        </p:nvSpPr>
        <p:spPr>
          <a:xfrm>
            <a:off x="1227426" y="3703897"/>
            <a:ext cx="1844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340" name="Google Shape;340;p38"/>
          <p:cNvSpPr txBox="1"/>
          <p:nvPr>
            <p:ph idx="5" type="subTitle"/>
          </p:nvPr>
        </p:nvSpPr>
        <p:spPr>
          <a:xfrm>
            <a:off x="6108550" y="3294199"/>
            <a:ext cx="16431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41" name="Google Shape;341;p38"/>
          <p:cNvSpPr txBox="1"/>
          <p:nvPr>
            <p:ph idx="6" type="subTitle"/>
          </p:nvPr>
        </p:nvSpPr>
        <p:spPr>
          <a:xfrm>
            <a:off x="6008050" y="3703897"/>
            <a:ext cx="1844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342" name="Google Shape;342;p38"/>
          <p:cNvSpPr txBox="1"/>
          <p:nvPr>
            <p:ph type="title"/>
          </p:nvPr>
        </p:nvSpPr>
        <p:spPr>
          <a:xfrm>
            <a:off x="713225" y="445025"/>
            <a:ext cx="3188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43" name="Google Shape;343;p3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44" name="Google Shape;344;p3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3">
  <p:cSld name="CUSTOM_5">
    <p:spTree>
      <p:nvGrpSpPr>
        <p:cNvPr id="345" name="Shape 345"/>
        <p:cNvGrpSpPr/>
        <p:nvPr/>
      </p:nvGrpSpPr>
      <p:grpSpPr>
        <a:xfrm>
          <a:off x="0" y="0"/>
          <a:ext cx="0" cy="0"/>
          <a:chOff x="0" y="0"/>
          <a:chExt cx="0" cy="0"/>
        </a:xfrm>
      </p:grpSpPr>
      <p:sp>
        <p:nvSpPr>
          <p:cNvPr id="346" name="Google Shape;346;p39"/>
          <p:cNvSpPr txBox="1"/>
          <p:nvPr>
            <p:ph idx="1" type="subTitle"/>
          </p:nvPr>
        </p:nvSpPr>
        <p:spPr>
          <a:xfrm>
            <a:off x="4750175" y="1632746"/>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47" name="Google Shape;347;p39"/>
          <p:cNvSpPr txBox="1"/>
          <p:nvPr>
            <p:ph idx="2" type="subTitle"/>
          </p:nvPr>
        </p:nvSpPr>
        <p:spPr>
          <a:xfrm>
            <a:off x="4750184" y="2035022"/>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48" name="Google Shape;348;p39"/>
          <p:cNvSpPr txBox="1"/>
          <p:nvPr>
            <p:ph idx="3" type="subTitle"/>
          </p:nvPr>
        </p:nvSpPr>
        <p:spPr>
          <a:xfrm>
            <a:off x="2306450" y="1632746"/>
            <a:ext cx="20148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49" name="Google Shape;349;p39"/>
          <p:cNvSpPr txBox="1"/>
          <p:nvPr>
            <p:ph idx="4" type="subTitle"/>
          </p:nvPr>
        </p:nvSpPr>
        <p:spPr>
          <a:xfrm>
            <a:off x="2306462" y="2035022"/>
            <a:ext cx="2014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50" name="Google Shape;350;p39"/>
          <p:cNvSpPr txBox="1"/>
          <p:nvPr>
            <p:ph idx="5" type="subTitle"/>
          </p:nvPr>
        </p:nvSpPr>
        <p:spPr>
          <a:xfrm>
            <a:off x="4750175" y="3062273"/>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51" name="Google Shape;351;p39"/>
          <p:cNvSpPr txBox="1"/>
          <p:nvPr>
            <p:ph idx="6" type="subTitle"/>
          </p:nvPr>
        </p:nvSpPr>
        <p:spPr>
          <a:xfrm>
            <a:off x="4750184" y="3471047"/>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52" name="Google Shape;352;p39"/>
          <p:cNvSpPr txBox="1"/>
          <p:nvPr>
            <p:ph idx="7" type="subTitle"/>
          </p:nvPr>
        </p:nvSpPr>
        <p:spPr>
          <a:xfrm>
            <a:off x="2306450" y="3062273"/>
            <a:ext cx="20148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53" name="Google Shape;353;p39"/>
          <p:cNvSpPr txBox="1"/>
          <p:nvPr>
            <p:ph idx="8" type="subTitle"/>
          </p:nvPr>
        </p:nvSpPr>
        <p:spPr>
          <a:xfrm>
            <a:off x="2306462" y="3471047"/>
            <a:ext cx="2014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54" name="Google Shape;354;p39"/>
          <p:cNvSpPr txBox="1"/>
          <p:nvPr>
            <p:ph type="title"/>
          </p:nvPr>
        </p:nvSpPr>
        <p:spPr>
          <a:xfrm>
            <a:off x="713225" y="445025"/>
            <a:ext cx="2785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55" name="Google Shape;355;p3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56" name="Google Shape;356;p3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26">
    <p:spTree>
      <p:nvGrpSpPr>
        <p:cNvPr id="357" name="Shape 357"/>
        <p:cNvGrpSpPr/>
        <p:nvPr/>
      </p:nvGrpSpPr>
      <p:grpSpPr>
        <a:xfrm>
          <a:off x="0" y="0"/>
          <a:ext cx="0" cy="0"/>
          <a:chOff x="0" y="0"/>
          <a:chExt cx="0" cy="0"/>
        </a:xfrm>
      </p:grpSpPr>
      <p:cxnSp>
        <p:nvCxnSpPr>
          <p:cNvPr id="358" name="Google Shape;358;p4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59" name="Google Shape;359;p4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60" name="Google Shape;360;p40"/>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61" name="Google Shape;361;p40"/>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62" name="Google Shape;362;p40"/>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63" name="Google Shape;363;p40"/>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364" name="Google Shape;364;p40"/>
          <p:cNvSpPr txBox="1"/>
          <p:nvPr>
            <p:ph idx="1" type="subTitle"/>
          </p:nvPr>
        </p:nvSpPr>
        <p:spPr>
          <a:xfrm>
            <a:off x="728750" y="1112872"/>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65" name="Google Shape;365;p40"/>
          <p:cNvSpPr txBox="1"/>
          <p:nvPr>
            <p:ph idx="2" type="subTitle"/>
          </p:nvPr>
        </p:nvSpPr>
        <p:spPr>
          <a:xfrm>
            <a:off x="728762" y="1515149"/>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66" name="Google Shape;366;p40"/>
          <p:cNvSpPr txBox="1"/>
          <p:nvPr>
            <p:ph idx="3" type="subTitle"/>
          </p:nvPr>
        </p:nvSpPr>
        <p:spPr>
          <a:xfrm>
            <a:off x="728750" y="2036386"/>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67" name="Google Shape;367;p40"/>
          <p:cNvSpPr txBox="1"/>
          <p:nvPr>
            <p:ph idx="4" type="subTitle"/>
          </p:nvPr>
        </p:nvSpPr>
        <p:spPr>
          <a:xfrm>
            <a:off x="728762" y="2445160"/>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68" name="Google Shape;368;p40"/>
          <p:cNvSpPr txBox="1"/>
          <p:nvPr>
            <p:ph type="title"/>
          </p:nvPr>
        </p:nvSpPr>
        <p:spPr>
          <a:xfrm>
            <a:off x="1531650" y="445025"/>
            <a:ext cx="608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369" name="Google Shape;369;p40"/>
          <p:cNvSpPr txBox="1"/>
          <p:nvPr>
            <p:ph idx="5" type="subTitle"/>
          </p:nvPr>
        </p:nvSpPr>
        <p:spPr>
          <a:xfrm>
            <a:off x="728750" y="2997225"/>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70" name="Google Shape;370;p40"/>
          <p:cNvSpPr txBox="1"/>
          <p:nvPr>
            <p:ph idx="6" type="subTitle"/>
          </p:nvPr>
        </p:nvSpPr>
        <p:spPr>
          <a:xfrm>
            <a:off x="728762" y="3405999"/>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txBox="1"/>
          <p:nvPr>
            <p:ph type="title"/>
          </p:nvPr>
        </p:nvSpPr>
        <p:spPr>
          <a:xfrm>
            <a:off x="713225" y="445025"/>
            <a:ext cx="56811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5"/>
          <p:cNvSpPr txBox="1"/>
          <p:nvPr>
            <p:ph idx="1" type="subTitle"/>
          </p:nvPr>
        </p:nvSpPr>
        <p:spPr>
          <a:xfrm>
            <a:off x="5038975" y="2551449"/>
            <a:ext cx="2486100" cy="501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SzPts val="2400"/>
              <a:buFont typeface="Vidaloka"/>
              <a:buNone/>
              <a:defRPr b="1" sz="2400">
                <a:latin typeface="Vidaloka"/>
                <a:ea typeface="Vidaloka"/>
                <a:cs typeface="Vidaloka"/>
                <a:sym typeface="Vidaloka"/>
              </a:defRPr>
            </a:lvl2pPr>
            <a:lvl3pPr lvl="2" rtl="0" algn="ctr">
              <a:spcBef>
                <a:spcPts val="0"/>
              </a:spcBef>
              <a:spcAft>
                <a:spcPts val="0"/>
              </a:spcAft>
              <a:buSzPts val="2400"/>
              <a:buFont typeface="Vidaloka"/>
              <a:buNone/>
              <a:defRPr b="1" sz="2400">
                <a:latin typeface="Vidaloka"/>
                <a:ea typeface="Vidaloka"/>
                <a:cs typeface="Vidaloka"/>
                <a:sym typeface="Vidaloka"/>
              </a:defRPr>
            </a:lvl3pPr>
            <a:lvl4pPr lvl="3" rtl="0" algn="ctr">
              <a:spcBef>
                <a:spcPts val="0"/>
              </a:spcBef>
              <a:spcAft>
                <a:spcPts val="0"/>
              </a:spcAft>
              <a:buSzPts val="2400"/>
              <a:buFont typeface="Vidaloka"/>
              <a:buNone/>
              <a:defRPr b="1" sz="2400">
                <a:latin typeface="Vidaloka"/>
                <a:ea typeface="Vidaloka"/>
                <a:cs typeface="Vidaloka"/>
                <a:sym typeface="Vidaloka"/>
              </a:defRPr>
            </a:lvl4pPr>
            <a:lvl5pPr lvl="4" rtl="0" algn="ctr">
              <a:spcBef>
                <a:spcPts val="0"/>
              </a:spcBef>
              <a:spcAft>
                <a:spcPts val="0"/>
              </a:spcAft>
              <a:buSzPts val="2400"/>
              <a:buFont typeface="Vidaloka"/>
              <a:buNone/>
              <a:defRPr b="1" sz="2400">
                <a:latin typeface="Vidaloka"/>
                <a:ea typeface="Vidaloka"/>
                <a:cs typeface="Vidaloka"/>
                <a:sym typeface="Vidaloka"/>
              </a:defRPr>
            </a:lvl5pPr>
            <a:lvl6pPr lvl="5" rtl="0" algn="ctr">
              <a:spcBef>
                <a:spcPts val="0"/>
              </a:spcBef>
              <a:spcAft>
                <a:spcPts val="0"/>
              </a:spcAft>
              <a:buSzPts val="2400"/>
              <a:buFont typeface="Vidaloka"/>
              <a:buNone/>
              <a:defRPr b="1" sz="2400">
                <a:latin typeface="Vidaloka"/>
                <a:ea typeface="Vidaloka"/>
                <a:cs typeface="Vidaloka"/>
                <a:sym typeface="Vidaloka"/>
              </a:defRPr>
            </a:lvl6pPr>
            <a:lvl7pPr lvl="6" rtl="0" algn="ctr">
              <a:spcBef>
                <a:spcPts val="0"/>
              </a:spcBef>
              <a:spcAft>
                <a:spcPts val="0"/>
              </a:spcAft>
              <a:buSzPts val="2400"/>
              <a:buFont typeface="Vidaloka"/>
              <a:buNone/>
              <a:defRPr b="1" sz="2400">
                <a:latin typeface="Vidaloka"/>
                <a:ea typeface="Vidaloka"/>
                <a:cs typeface="Vidaloka"/>
                <a:sym typeface="Vidaloka"/>
              </a:defRPr>
            </a:lvl7pPr>
            <a:lvl8pPr lvl="7" rtl="0" algn="ctr">
              <a:spcBef>
                <a:spcPts val="0"/>
              </a:spcBef>
              <a:spcAft>
                <a:spcPts val="0"/>
              </a:spcAft>
              <a:buSzPts val="2400"/>
              <a:buFont typeface="Vidaloka"/>
              <a:buNone/>
              <a:defRPr b="1" sz="2400">
                <a:latin typeface="Vidaloka"/>
                <a:ea typeface="Vidaloka"/>
                <a:cs typeface="Vidaloka"/>
                <a:sym typeface="Vidaloka"/>
              </a:defRPr>
            </a:lvl8pPr>
            <a:lvl9pPr lvl="8" rtl="0" algn="ctr">
              <a:spcBef>
                <a:spcPts val="0"/>
              </a:spcBef>
              <a:spcAft>
                <a:spcPts val="0"/>
              </a:spcAft>
              <a:buSzPts val="2400"/>
              <a:buFont typeface="Vidaloka"/>
              <a:buNone/>
              <a:defRPr b="1" sz="2400">
                <a:latin typeface="Vidaloka"/>
                <a:ea typeface="Vidaloka"/>
                <a:cs typeface="Vidaloka"/>
                <a:sym typeface="Vidaloka"/>
              </a:defRPr>
            </a:lvl9pPr>
          </a:lstStyle>
          <a:p/>
        </p:txBody>
      </p:sp>
      <p:sp>
        <p:nvSpPr>
          <p:cNvPr id="32" name="Google Shape;32;p5"/>
          <p:cNvSpPr txBox="1"/>
          <p:nvPr>
            <p:ph idx="2" type="subTitle"/>
          </p:nvPr>
        </p:nvSpPr>
        <p:spPr>
          <a:xfrm>
            <a:off x="5038975" y="2961200"/>
            <a:ext cx="2486100" cy="902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3" name="Google Shape;33;p5"/>
          <p:cNvSpPr txBox="1"/>
          <p:nvPr>
            <p:ph idx="3" type="subTitle"/>
          </p:nvPr>
        </p:nvSpPr>
        <p:spPr>
          <a:xfrm>
            <a:off x="1693175" y="2551449"/>
            <a:ext cx="2486100" cy="501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SzPts val="2400"/>
              <a:buFont typeface="Vidaloka"/>
              <a:buNone/>
              <a:defRPr b="1" sz="2400">
                <a:latin typeface="Vidaloka"/>
                <a:ea typeface="Vidaloka"/>
                <a:cs typeface="Vidaloka"/>
                <a:sym typeface="Vidaloka"/>
              </a:defRPr>
            </a:lvl2pPr>
            <a:lvl3pPr lvl="2" rtl="0" algn="ctr">
              <a:spcBef>
                <a:spcPts val="0"/>
              </a:spcBef>
              <a:spcAft>
                <a:spcPts val="0"/>
              </a:spcAft>
              <a:buSzPts val="2400"/>
              <a:buFont typeface="Vidaloka"/>
              <a:buNone/>
              <a:defRPr b="1" sz="2400">
                <a:latin typeface="Vidaloka"/>
                <a:ea typeface="Vidaloka"/>
                <a:cs typeface="Vidaloka"/>
                <a:sym typeface="Vidaloka"/>
              </a:defRPr>
            </a:lvl3pPr>
            <a:lvl4pPr lvl="3" rtl="0" algn="ctr">
              <a:spcBef>
                <a:spcPts val="0"/>
              </a:spcBef>
              <a:spcAft>
                <a:spcPts val="0"/>
              </a:spcAft>
              <a:buSzPts val="2400"/>
              <a:buFont typeface="Vidaloka"/>
              <a:buNone/>
              <a:defRPr b="1" sz="2400">
                <a:latin typeface="Vidaloka"/>
                <a:ea typeface="Vidaloka"/>
                <a:cs typeface="Vidaloka"/>
                <a:sym typeface="Vidaloka"/>
              </a:defRPr>
            </a:lvl4pPr>
            <a:lvl5pPr lvl="4" rtl="0" algn="ctr">
              <a:spcBef>
                <a:spcPts val="0"/>
              </a:spcBef>
              <a:spcAft>
                <a:spcPts val="0"/>
              </a:spcAft>
              <a:buSzPts val="2400"/>
              <a:buFont typeface="Vidaloka"/>
              <a:buNone/>
              <a:defRPr b="1" sz="2400">
                <a:latin typeface="Vidaloka"/>
                <a:ea typeface="Vidaloka"/>
                <a:cs typeface="Vidaloka"/>
                <a:sym typeface="Vidaloka"/>
              </a:defRPr>
            </a:lvl5pPr>
            <a:lvl6pPr lvl="5" rtl="0" algn="ctr">
              <a:spcBef>
                <a:spcPts val="0"/>
              </a:spcBef>
              <a:spcAft>
                <a:spcPts val="0"/>
              </a:spcAft>
              <a:buSzPts val="2400"/>
              <a:buFont typeface="Vidaloka"/>
              <a:buNone/>
              <a:defRPr b="1" sz="2400">
                <a:latin typeface="Vidaloka"/>
                <a:ea typeface="Vidaloka"/>
                <a:cs typeface="Vidaloka"/>
                <a:sym typeface="Vidaloka"/>
              </a:defRPr>
            </a:lvl6pPr>
            <a:lvl7pPr lvl="6" rtl="0" algn="ctr">
              <a:spcBef>
                <a:spcPts val="0"/>
              </a:spcBef>
              <a:spcAft>
                <a:spcPts val="0"/>
              </a:spcAft>
              <a:buSzPts val="2400"/>
              <a:buFont typeface="Vidaloka"/>
              <a:buNone/>
              <a:defRPr b="1" sz="2400">
                <a:latin typeface="Vidaloka"/>
                <a:ea typeface="Vidaloka"/>
                <a:cs typeface="Vidaloka"/>
                <a:sym typeface="Vidaloka"/>
              </a:defRPr>
            </a:lvl7pPr>
            <a:lvl8pPr lvl="7" rtl="0" algn="ctr">
              <a:spcBef>
                <a:spcPts val="0"/>
              </a:spcBef>
              <a:spcAft>
                <a:spcPts val="0"/>
              </a:spcAft>
              <a:buSzPts val="2400"/>
              <a:buFont typeface="Vidaloka"/>
              <a:buNone/>
              <a:defRPr b="1" sz="2400">
                <a:latin typeface="Vidaloka"/>
                <a:ea typeface="Vidaloka"/>
                <a:cs typeface="Vidaloka"/>
                <a:sym typeface="Vidaloka"/>
              </a:defRPr>
            </a:lvl8pPr>
            <a:lvl9pPr lvl="8" rtl="0" algn="ctr">
              <a:spcBef>
                <a:spcPts val="0"/>
              </a:spcBef>
              <a:spcAft>
                <a:spcPts val="0"/>
              </a:spcAft>
              <a:buSzPts val="2400"/>
              <a:buFont typeface="Vidaloka"/>
              <a:buNone/>
              <a:defRPr b="1" sz="2400">
                <a:latin typeface="Vidaloka"/>
                <a:ea typeface="Vidaloka"/>
                <a:cs typeface="Vidaloka"/>
                <a:sym typeface="Vidaloka"/>
              </a:defRPr>
            </a:lvl9pPr>
          </a:lstStyle>
          <a:p/>
        </p:txBody>
      </p:sp>
      <p:sp>
        <p:nvSpPr>
          <p:cNvPr id="34" name="Google Shape;34;p5"/>
          <p:cNvSpPr txBox="1"/>
          <p:nvPr>
            <p:ph idx="4" type="subTitle"/>
          </p:nvPr>
        </p:nvSpPr>
        <p:spPr>
          <a:xfrm>
            <a:off x="1693175" y="2961200"/>
            <a:ext cx="2486100" cy="902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35" name="Google Shape;35;p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6" name="Google Shape;36;p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7" name="Google Shape;37;p5"/>
          <p:cNvCxnSpPr/>
          <p:nvPr/>
        </p:nvCxnSpPr>
        <p:spPr>
          <a:xfrm flipH="1">
            <a:off x="6935750" y="3931325"/>
            <a:ext cx="2549400" cy="13545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6">
    <p:spTree>
      <p:nvGrpSpPr>
        <p:cNvPr id="371" name="Shape 371"/>
        <p:cNvGrpSpPr/>
        <p:nvPr/>
      </p:nvGrpSpPr>
      <p:grpSpPr>
        <a:xfrm>
          <a:off x="0" y="0"/>
          <a:ext cx="0" cy="0"/>
          <a:chOff x="0" y="0"/>
          <a:chExt cx="0" cy="0"/>
        </a:xfrm>
      </p:grpSpPr>
      <p:sp>
        <p:nvSpPr>
          <p:cNvPr id="372" name="Google Shape;372;p41"/>
          <p:cNvSpPr txBox="1"/>
          <p:nvPr>
            <p:ph hasCustomPrompt="1" type="title"/>
          </p:nvPr>
        </p:nvSpPr>
        <p:spPr>
          <a:xfrm>
            <a:off x="2592925" y="714600"/>
            <a:ext cx="3958200" cy="615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73" name="Google Shape;373;p41"/>
          <p:cNvSpPr txBox="1"/>
          <p:nvPr>
            <p:ph idx="1" type="subTitle"/>
          </p:nvPr>
        </p:nvSpPr>
        <p:spPr>
          <a:xfrm>
            <a:off x="2364984" y="1346400"/>
            <a:ext cx="4414200" cy="37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5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74" name="Google Shape;374;p41"/>
          <p:cNvSpPr txBox="1"/>
          <p:nvPr>
            <p:ph hasCustomPrompt="1" idx="2" type="title"/>
          </p:nvPr>
        </p:nvSpPr>
        <p:spPr>
          <a:xfrm>
            <a:off x="2592925" y="2063025"/>
            <a:ext cx="3958200" cy="615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5000"/>
              <a:buNone/>
              <a:defRPr sz="43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75" name="Google Shape;375;p41"/>
          <p:cNvSpPr txBox="1"/>
          <p:nvPr>
            <p:ph idx="3" type="subTitle"/>
          </p:nvPr>
        </p:nvSpPr>
        <p:spPr>
          <a:xfrm>
            <a:off x="2364984" y="2694825"/>
            <a:ext cx="4414200" cy="37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5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76" name="Google Shape;376;p41"/>
          <p:cNvSpPr txBox="1"/>
          <p:nvPr>
            <p:ph hasCustomPrompt="1" idx="4" type="title"/>
          </p:nvPr>
        </p:nvSpPr>
        <p:spPr>
          <a:xfrm>
            <a:off x="2592925" y="3411450"/>
            <a:ext cx="3958200" cy="615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5000"/>
              <a:buNone/>
              <a:defRPr sz="43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77" name="Google Shape;377;p41"/>
          <p:cNvSpPr txBox="1"/>
          <p:nvPr>
            <p:ph idx="5" type="subTitle"/>
          </p:nvPr>
        </p:nvSpPr>
        <p:spPr>
          <a:xfrm>
            <a:off x="2364950" y="4043250"/>
            <a:ext cx="4414200" cy="37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5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378" name="Google Shape;378;p4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79" name="Google Shape;379;p4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CUSTOM_28">
    <p:spTree>
      <p:nvGrpSpPr>
        <p:cNvPr id="380" name="Shape 380"/>
        <p:cNvGrpSpPr/>
        <p:nvPr/>
      </p:nvGrpSpPr>
      <p:grpSpPr>
        <a:xfrm>
          <a:off x="0" y="0"/>
          <a:ext cx="0" cy="0"/>
          <a:chOff x="0" y="0"/>
          <a:chExt cx="0" cy="0"/>
        </a:xfrm>
      </p:grpSpPr>
      <p:sp>
        <p:nvSpPr>
          <p:cNvPr id="381" name="Google Shape;381;p42"/>
          <p:cNvSpPr txBox="1"/>
          <p:nvPr>
            <p:ph idx="1" type="subTitle"/>
          </p:nvPr>
        </p:nvSpPr>
        <p:spPr>
          <a:xfrm>
            <a:off x="5700609" y="2084269"/>
            <a:ext cx="27645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82" name="Google Shape;382;p42"/>
          <p:cNvSpPr txBox="1"/>
          <p:nvPr>
            <p:ph idx="2" type="subTitle"/>
          </p:nvPr>
        </p:nvSpPr>
        <p:spPr>
          <a:xfrm>
            <a:off x="5700621" y="2486544"/>
            <a:ext cx="2764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Mako"/>
                <a:ea typeface="Mako"/>
                <a:cs typeface="Mako"/>
                <a:sym typeface="Mako"/>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83" name="Google Shape;383;p42"/>
          <p:cNvSpPr txBox="1"/>
          <p:nvPr>
            <p:ph idx="3" type="subTitle"/>
          </p:nvPr>
        </p:nvSpPr>
        <p:spPr>
          <a:xfrm>
            <a:off x="1973988" y="902134"/>
            <a:ext cx="27645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84" name="Google Shape;384;p42"/>
          <p:cNvSpPr txBox="1"/>
          <p:nvPr>
            <p:ph idx="4" type="subTitle"/>
          </p:nvPr>
        </p:nvSpPr>
        <p:spPr>
          <a:xfrm>
            <a:off x="1973988" y="1304410"/>
            <a:ext cx="2764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Mako"/>
                <a:ea typeface="Mako"/>
                <a:cs typeface="Mako"/>
                <a:sym typeface="Mako"/>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85" name="Google Shape;385;p42"/>
          <p:cNvSpPr txBox="1"/>
          <p:nvPr>
            <p:ph idx="5" type="subTitle"/>
          </p:nvPr>
        </p:nvSpPr>
        <p:spPr>
          <a:xfrm>
            <a:off x="1973988" y="3290875"/>
            <a:ext cx="27645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86" name="Google Shape;386;p42"/>
          <p:cNvSpPr txBox="1"/>
          <p:nvPr>
            <p:ph idx="6" type="subTitle"/>
          </p:nvPr>
        </p:nvSpPr>
        <p:spPr>
          <a:xfrm>
            <a:off x="1973988" y="3699649"/>
            <a:ext cx="2764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387" name="Google Shape;387;p4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88" name="Google Shape;388;p4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89" name="Google Shape;389;p42"/>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90" name="Google Shape;390;p42"/>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91" name="Google Shape;391;p42"/>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392" name="Google Shape;392;p42"/>
          <p:cNvSpPr txBox="1"/>
          <p:nvPr>
            <p:ph hasCustomPrompt="1" type="title"/>
          </p:nvPr>
        </p:nvSpPr>
        <p:spPr>
          <a:xfrm>
            <a:off x="733000" y="1114450"/>
            <a:ext cx="1118100" cy="61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93" name="Google Shape;393;p42"/>
          <p:cNvSpPr txBox="1"/>
          <p:nvPr>
            <p:ph hasCustomPrompt="1" idx="7" type="title"/>
          </p:nvPr>
        </p:nvSpPr>
        <p:spPr>
          <a:xfrm>
            <a:off x="733000" y="3503175"/>
            <a:ext cx="1118100" cy="61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94" name="Google Shape;394;p42"/>
          <p:cNvSpPr txBox="1"/>
          <p:nvPr>
            <p:ph hasCustomPrompt="1" idx="8" type="title"/>
          </p:nvPr>
        </p:nvSpPr>
        <p:spPr>
          <a:xfrm>
            <a:off x="4441002" y="2276488"/>
            <a:ext cx="1118100" cy="61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7_1">
    <p:spTree>
      <p:nvGrpSpPr>
        <p:cNvPr id="395" name="Shape 395"/>
        <p:cNvGrpSpPr/>
        <p:nvPr/>
      </p:nvGrpSpPr>
      <p:grpSpPr>
        <a:xfrm>
          <a:off x="0" y="0"/>
          <a:ext cx="0" cy="0"/>
          <a:chOff x="0" y="0"/>
          <a:chExt cx="0" cy="0"/>
        </a:xfrm>
      </p:grpSpPr>
      <p:sp>
        <p:nvSpPr>
          <p:cNvPr id="396" name="Google Shape;396;p43"/>
          <p:cNvSpPr txBox="1"/>
          <p:nvPr>
            <p:ph type="title"/>
          </p:nvPr>
        </p:nvSpPr>
        <p:spPr>
          <a:xfrm>
            <a:off x="803750" y="2040496"/>
            <a:ext cx="4087500" cy="6732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97" name="Google Shape;397;p43"/>
          <p:cNvSpPr txBox="1"/>
          <p:nvPr>
            <p:ph idx="1" type="subTitle"/>
          </p:nvPr>
        </p:nvSpPr>
        <p:spPr>
          <a:xfrm>
            <a:off x="803750" y="2693525"/>
            <a:ext cx="3159300" cy="55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Josefin Sans"/>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398" name="Google Shape;398;p4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99" name="Google Shape;399;p4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7_2">
    <p:spTree>
      <p:nvGrpSpPr>
        <p:cNvPr id="400" name="Shape 400"/>
        <p:cNvGrpSpPr/>
        <p:nvPr/>
      </p:nvGrpSpPr>
      <p:grpSpPr>
        <a:xfrm>
          <a:off x="0" y="0"/>
          <a:ext cx="0" cy="0"/>
          <a:chOff x="0" y="0"/>
          <a:chExt cx="0" cy="0"/>
        </a:xfrm>
      </p:grpSpPr>
      <p:sp>
        <p:nvSpPr>
          <p:cNvPr id="401" name="Google Shape;401;p44"/>
          <p:cNvSpPr txBox="1"/>
          <p:nvPr>
            <p:ph type="title"/>
          </p:nvPr>
        </p:nvSpPr>
        <p:spPr>
          <a:xfrm>
            <a:off x="4490150" y="2047725"/>
            <a:ext cx="3364200" cy="628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atin typeface="Open Sans SemiBold"/>
                <a:ea typeface="Open Sans SemiBold"/>
                <a:cs typeface="Open Sans SemiBold"/>
                <a:sym typeface="Open Sans SemiBold"/>
              </a:defRPr>
            </a:lvl2pPr>
            <a:lvl3pPr lvl="2" rtl="0">
              <a:spcBef>
                <a:spcPts val="0"/>
              </a:spcBef>
              <a:spcAft>
                <a:spcPts val="0"/>
              </a:spcAft>
              <a:buSzPts val="3000"/>
              <a:buNone/>
              <a:defRPr>
                <a:latin typeface="Open Sans SemiBold"/>
                <a:ea typeface="Open Sans SemiBold"/>
                <a:cs typeface="Open Sans SemiBold"/>
                <a:sym typeface="Open Sans SemiBold"/>
              </a:defRPr>
            </a:lvl3pPr>
            <a:lvl4pPr lvl="3" rtl="0">
              <a:spcBef>
                <a:spcPts val="0"/>
              </a:spcBef>
              <a:spcAft>
                <a:spcPts val="0"/>
              </a:spcAft>
              <a:buSzPts val="3000"/>
              <a:buNone/>
              <a:defRPr>
                <a:latin typeface="Open Sans SemiBold"/>
                <a:ea typeface="Open Sans SemiBold"/>
                <a:cs typeface="Open Sans SemiBold"/>
                <a:sym typeface="Open Sans SemiBold"/>
              </a:defRPr>
            </a:lvl4pPr>
            <a:lvl5pPr lvl="4" rtl="0">
              <a:spcBef>
                <a:spcPts val="0"/>
              </a:spcBef>
              <a:spcAft>
                <a:spcPts val="0"/>
              </a:spcAft>
              <a:buSzPts val="3000"/>
              <a:buNone/>
              <a:defRPr>
                <a:latin typeface="Open Sans SemiBold"/>
                <a:ea typeface="Open Sans SemiBold"/>
                <a:cs typeface="Open Sans SemiBold"/>
                <a:sym typeface="Open Sans SemiBold"/>
              </a:defRPr>
            </a:lvl5pPr>
            <a:lvl6pPr lvl="5" rtl="0">
              <a:spcBef>
                <a:spcPts val="0"/>
              </a:spcBef>
              <a:spcAft>
                <a:spcPts val="0"/>
              </a:spcAft>
              <a:buSzPts val="3000"/>
              <a:buNone/>
              <a:defRPr>
                <a:latin typeface="Open Sans SemiBold"/>
                <a:ea typeface="Open Sans SemiBold"/>
                <a:cs typeface="Open Sans SemiBold"/>
                <a:sym typeface="Open Sans SemiBold"/>
              </a:defRPr>
            </a:lvl6pPr>
            <a:lvl7pPr lvl="6" rtl="0">
              <a:spcBef>
                <a:spcPts val="0"/>
              </a:spcBef>
              <a:spcAft>
                <a:spcPts val="0"/>
              </a:spcAft>
              <a:buSzPts val="3000"/>
              <a:buNone/>
              <a:defRPr>
                <a:latin typeface="Open Sans SemiBold"/>
                <a:ea typeface="Open Sans SemiBold"/>
                <a:cs typeface="Open Sans SemiBold"/>
                <a:sym typeface="Open Sans SemiBold"/>
              </a:defRPr>
            </a:lvl7pPr>
            <a:lvl8pPr lvl="7" rtl="0">
              <a:spcBef>
                <a:spcPts val="0"/>
              </a:spcBef>
              <a:spcAft>
                <a:spcPts val="0"/>
              </a:spcAft>
              <a:buSzPts val="3000"/>
              <a:buNone/>
              <a:defRPr>
                <a:latin typeface="Open Sans SemiBold"/>
                <a:ea typeface="Open Sans SemiBold"/>
                <a:cs typeface="Open Sans SemiBold"/>
                <a:sym typeface="Open Sans SemiBold"/>
              </a:defRPr>
            </a:lvl8pPr>
            <a:lvl9pPr lvl="8" rtl="0">
              <a:spcBef>
                <a:spcPts val="0"/>
              </a:spcBef>
              <a:spcAft>
                <a:spcPts val="0"/>
              </a:spcAft>
              <a:buSzPts val="3000"/>
              <a:buNone/>
              <a:defRPr>
                <a:latin typeface="Open Sans SemiBold"/>
                <a:ea typeface="Open Sans SemiBold"/>
                <a:cs typeface="Open Sans SemiBold"/>
                <a:sym typeface="Open Sans SemiBold"/>
              </a:defRPr>
            </a:lvl9pPr>
          </a:lstStyle>
          <a:p/>
        </p:txBody>
      </p:sp>
      <p:sp>
        <p:nvSpPr>
          <p:cNvPr id="402" name="Google Shape;402;p44"/>
          <p:cNvSpPr txBox="1"/>
          <p:nvPr>
            <p:ph idx="1" type="subTitle"/>
          </p:nvPr>
        </p:nvSpPr>
        <p:spPr>
          <a:xfrm>
            <a:off x="4855550" y="2694825"/>
            <a:ext cx="2998800" cy="558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Font typeface="Josefin Sans"/>
              <a:buNone/>
              <a:defRPr sz="1400">
                <a:solidFill>
                  <a:schemeClr val="dk1"/>
                </a:solidFill>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cxnSp>
        <p:nvCxnSpPr>
          <p:cNvPr id="403" name="Google Shape;403;p4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04" name="Google Shape;404;p4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8">
    <p:spTree>
      <p:nvGrpSpPr>
        <p:cNvPr id="405" name="Shape 405"/>
        <p:cNvGrpSpPr/>
        <p:nvPr/>
      </p:nvGrpSpPr>
      <p:grpSpPr>
        <a:xfrm>
          <a:off x="0" y="0"/>
          <a:ext cx="0" cy="0"/>
          <a:chOff x="0" y="0"/>
          <a:chExt cx="0" cy="0"/>
        </a:xfrm>
      </p:grpSpPr>
      <p:sp>
        <p:nvSpPr>
          <p:cNvPr id="406" name="Google Shape;406;p45"/>
          <p:cNvSpPr txBox="1"/>
          <p:nvPr>
            <p:ph idx="1" type="subTitle"/>
          </p:nvPr>
        </p:nvSpPr>
        <p:spPr>
          <a:xfrm>
            <a:off x="4166800" y="1453525"/>
            <a:ext cx="3957600" cy="2889000"/>
          </a:xfrm>
          <a:prstGeom prst="rect">
            <a:avLst/>
          </a:prstGeom>
        </p:spPr>
        <p:txBody>
          <a:bodyPr anchorCtr="0" anchor="ctr" bIns="91425" lIns="91425" spcFirstLastPara="1" rIns="91425" wrap="square" tIns="91425">
            <a:noAutofit/>
          </a:bodyPr>
          <a:lstStyle>
            <a:lvl1pPr lvl="0" marR="38100" rtl="0" algn="ctr">
              <a:lnSpc>
                <a:spcPct val="100000"/>
              </a:lnSpc>
              <a:spcBef>
                <a:spcPts val="0"/>
              </a:spcBef>
              <a:spcAft>
                <a:spcPts val="0"/>
              </a:spcAft>
              <a:buClr>
                <a:schemeClr val="accent1"/>
              </a:buClr>
              <a:buSzPts val="1400"/>
              <a:buChar char="●"/>
              <a:defRPr sz="1400"/>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sp>
        <p:nvSpPr>
          <p:cNvPr id="407" name="Google Shape;407;p45"/>
          <p:cNvSpPr txBox="1"/>
          <p:nvPr>
            <p:ph type="title"/>
          </p:nvPr>
        </p:nvSpPr>
        <p:spPr>
          <a:xfrm>
            <a:off x="713225" y="445025"/>
            <a:ext cx="4502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408" name="Google Shape;408;p4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09" name="Google Shape;409;p4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0" name="Google Shape;410;p45"/>
          <p:cNvCxnSpPr/>
          <p:nvPr/>
        </p:nvCxnSpPr>
        <p:spPr>
          <a:xfrm flipH="1">
            <a:off x="6772150" y="3663450"/>
            <a:ext cx="2823300" cy="1633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29">
    <p:spTree>
      <p:nvGrpSpPr>
        <p:cNvPr id="411" name="Shape 411"/>
        <p:cNvGrpSpPr/>
        <p:nvPr/>
      </p:nvGrpSpPr>
      <p:grpSpPr>
        <a:xfrm>
          <a:off x="0" y="0"/>
          <a:ext cx="0" cy="0"/>
          <a:chOff x="0" y="0"/>
          <a:chExt cx="0" cy="0"/>
        </a:xfrm>
      </p:grpSpPr>
      <p:cxnSp>
        <p:nvCxnSpPr>
          <p:cNvPr id="412" name="Google Shape;412;p4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3" name="Google Shape;413;p4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4" name="Google Shape;414;p46"/>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15" name="Google Shape;415;p46"/>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16" name="Google Shape;416;p46"/>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17" name="Google Shape;417;p46"/>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418" name="Google Shape;418;p46"/>
          <p:cNvSpPr txBox="1"/>
          <p:nvPr>
            <p:ph type="title"/>
          </p:nvPr>
        </p:nvSpPr>
        <p:spPr>
          <a:xfrm>
            <a:off x="1531650" y="445025"/>
            <a:ext cx="608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419" name="Google Shape;419;p46"/>
          <p:cNvSpPr txBox="1"/>
          <p:nvPr>
            <p:ph idx="1" type="subTitle"/>
          </p:nvPr>
        </p:nvSpPr>
        <p:spPr>
          <a:xfrm>
            <a:off x="4525188" y="1537663"/>
            <a:ext cx="3957600" cy="2889000"/>
          </a:xfrm>
          <a:prstGeom prst="rect">
            <a:avLst/>
          </a:prstGeom>
        </p:spPr>
        <p:txBody>
          <a:bodyPr anchorCtr="0" anchor="ctr" bIns="91425" lIns="91425" spcFirstLastPara="1" rIns="91425" wrap="square" tIns="91425">
            <a:noAutofit/>
          </a:bodyPr>
          <a:lstStyle>
            <a:lvl1pPr lvl="0" marR="38100" rtl="0" algn="ctr">
              <a:lnSpc>
                <a:spcPct val="100000"/>
              </a:lnSpc>
              <a:spcBef>
                <a:spcPts val="0"/>
              </a:spcBef>
              <a:spcAft>
                <a:spcPts val="0"/>
              </a:spcAft>
              <a:buClr>
                <a:schemeClr val="accent1"/>
              </a:buClr>
              <a:buSzPts val="1400"/>
              <a:buChar char="●"/>
              <a:defRPr sz="1400"/>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
        <p:nvSpPr>
          <p:cNvPr id="420" name="Google Shape;420;p46"/>
          <p:cNvSpPr txBox="1"/>
          <p:nvPr>
            <p:ph idx="2" type="subTitle"/>
          </p:nvPr>
        </p:nvSpPr>
        <p:spPr>
          <a:xfrm>
            <a:off x="661213" y="1537663"/>
            <a:ext cx="3957600" cy="2889000"/>
          </a:xfrm>
          <a:prstGeom prst="rect">
            <a:avLst/>
          </a:prstGeom>
        </p:spPr>
        <p:txBody>
          <a:bodyPr anchorCtr="0" anchor="ctr" bIns="91425" lIns="91425" spcFirstLastPara="1" rIns="91425" wrap="square" tIns="91425">
            <a:noAutofit/>
          </a:bodyPr>
          <a:lstStyle>
            <a:lvl1pPr lvl="0" marR="38100" rtl="0" algn="ctr">
              <a:lnSpc>
                <a:spcPct val="100000"/>
              </a:lnSpc>
              <a:spcBef>
                <a:spcPts val="0"/>
              </a:spcBef>
              <a:spcAft>
                <a:spcPts val="0"/>
              </a:spcAft>
              <a:buClr>
                <a:schemeClr val="accent1"/>
              </a:buClr>
              <a:buSzPts val="1400"/>
              <a:buChar char="●"/>
              <a:defRPr sz="1400"/>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9">
    <p:spTree>
      <p:nvGrpSpPr>
        <p:cNvPr id="421" name="Shape 421"/>
        <p:cNvGrpSpPr/>
        <p:nvPr/>
      </p:nvGrpSpPr>
      <p:grpSpPr>
        <a:xfrm>
          <a:off x="0" y="0"/>
          <a:ext cx="0" cy="0"/>
          <a:chOff x="0" y="0"/>
          <a:chExt cx="0" cy="0"/>
        </a:xfrm>
      </p:grpSpPr>
      <p:sp>
        <p:nvSpPr>
          <p:cNvPr id="422" name="Google Shape;422;p47"/>
          <p:cNvSpPr txBox="1"/>
          <p:nvPr>
            <p:ph idx="1" type="subTitle"/>
          </p:nvPr>
        </p:nvSpPr>
        <p:spPr>
          <a:xfrm>
            <a:off x="4816075" y="3616375"/>
            <a:ext cx="2942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23" name="Google Shape;423;p47"/>
          <p:cNvSpPr txBox="1"/>
          <p:nvPr>
            <p:ph idx="2" type="subTitle"/>
          </p:nvPr>
        </p:nvSpPr>
        <p:spPr>
          <a:xfrm>
            <a:off x="4816200" y="3956375"/>
            <a:ext cx="2941800" cy="65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24" name="Google Shape;424;p47"/>
          <p:cNvSpPr txBox="1"/>
          <p:nvPr>
            <p:ph idx="3" type="subTitle"/>
          </p:nvPr>
        </p:nvSpPr>
        <p:spPr>
          <a:xfrm>
            <a:off x="1385829" y="3616375"/>
            <a:ext cx="2942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25" name="Google Shape;425;p47"/>
          <p:cNvSpPr txBox="1"/>
          <p:nvPr>
            <p:ph idx="4" type="subTitle"/>
          </p:nvPr>
        </p:nvSpPr>
        <p:spPr>
          <a:xfrm>
            <a:off x="1386025" y="3956375"/>
            <a:ext cx="2941800" cy="65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26" name="Google Shape;426;p47"/>
          <p:cNvSpPr txBox="1"/>
          <p:nvPr>
            <p:ph type="title"/>
          </p:nvPr>
        </p:nvSpPr>
        <p:spPr>
          <a:xfrm>
            <a:off x="713225" y="445025"/>
            <a:ext cx="27291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427" name="Google Shape;427;p4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28" name="Google Shape;428;p4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CUSTOM_31">
    <p:spTree>
      <p:nvGrpSpPr>
        <p:cNvPr id="429" name="Shape 429"/>
        <p:cNvGrpSpPr/>
        <p:nvPr/>
      </p:nvGrpSpPr>
      <p:grpSpPr>
        <a:xfrm>
          <a:off x="0" y="0"/>
          <a:ext cx="0" cy="0"/>
          <a:chOff x="0" y="0"/>
          <a:chExt cx="0" cy="0"/>
        </a:xfrm>
      </p:grpSpPr>
      <p:sp>
        <p:nvSpPr>
          <p:cNvPr id="430" name="Google Shape;430;p48"/>
          <p:cNvSpPr txBox="1"/>
          <p:nvPr>
            <p:ph type="title"/>
          </p:nvPr>
        </p:nvSpPr>
        <p:spPr>
          <a:xfrm>
            <a:off x="1244250" y="445025"/>
            <a:ext cx="6655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431" name="Google Shape;431;p48"/>
          <p:cNvSpPr txBox="1"/>
          <p:nvPr>
            <p:ph idx="1" type="subTitle"/>
          </p:nvPr>
        </p:nvSpPr>
        <p:spPr>
          <a:xfrm>
            <a:off x="3509000"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32" name="Google Shape;432;p48"/>
          <p:cNvSpPr txBox="1"/>
          <p:nvPr>
            <p:ph idx="2" type="subTitle"/>
          </p:nvPr>
        </p:nvSpPr>
        <p:spPr>
          <a:xfrm>
            <a:off x="3509025" y="3814950"/>
            <a:ext cx="2126100" cy="8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33" name="Google Shape;433;p48"/>
          <p:cNvSpPr txBox="1"/>
          <p:nvPr>
            <p:ph idx="3" type="subTitle"/>
          </p:nvPr>
        </p:nvSpPr>
        <p:spPr>
          <a:xfrm>
            <a:off x="95302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34" name="Google Shape;434;p48"/>
          <p:cNvSpPr txBox="1"/>
          <p:nvPr>
            <p:ph idx="4" type="subTitle"/>
          </p:nvPr>
        </p:nvSpPr>
        <p:spPr>
          <a:xfrm>
            <a:off x="953125" y="3814951"/>
            <a:ext cx="2126100" cy="8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35" name="Google Shape;435;p48"/>
          <p:cNvSpPr txBox="1"/>
          <p:nvPr>
            <p:ph idx="5" type="subTitle"/>
          </p:nvPr>
        </p:nvSpPr>
        <p:spPr>
          <a:xfrm>
            <a:off x="606487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36" name="Google Shape;436;p48"/>
          <p:cNvSpPr txBox="1"/>
          <p:nvPr>
            <p:ph idx="6" type="subTitle"/>
          </p:nvPr>
        </p:nvSpPr>
        <p:spPr>
          <a:xfrm>
            <a:off x="6064875" y="3814950"/>
            <a:ext cx="2126100" cy="8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437" name="Google Shape;437;p4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38" name="Google Shape;438;p4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39" name="Google Shape;439;p48"/>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40" name="Google Shape;440;p48"/>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
    <p:spTree>
      <p:nvGrpSpPr>
        <p:cNvPr id="441" name="Shape 441"/>
        <p:cNvGrpSpPr/>
        <p:nvPr/>
      </p:nvGrpSpPr>
      <p:grpSpPr>
        <a:xfrm>
          <a:off x="0" y="0"/>
          <a:ext cx="0" cy="0"/>
          <a:chOff x="0" y="0"/>
          <a:chExt cx="0" cy="0"/>
        </a:xfrm>
      </p:grpSpPr>
      <p:sp>
        <p:nvSpPr>
          <p:cNvPr id="442" name="Google Shape;442;p49"/>
          <p:cNvSpPr txBox="1"/>
          <p:nvPr>
            <p:ph type="title"/>
          </p:nvPr>
        </p:nvSpPr>
        <p:spPr>
          <a:xfrm>
            <a:off x="2832900" y="791200"/>
            <a:ext cx="3478200" cy="922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300"/>
              <a:buNone/>
              <a:defRPr sz="7000"/>
            </a:lvl1pPr>
            <a:lvl2pPr lvl="1" rtl="0" algn="ctr">
              <a:spcBef>
                <a:spcPts val="0"/>
              </a:spcBef>
              <a:spcAft>
                <a:spcPts val="0"/>
              </a:spcAft>
              <a:buSzPts val="3000"/>
              <a:buNone/>
              <a:defRPr>
                <a:latin typeface="Open Sans"/>
                <a:ea typeface="Open Sans"/>
                <a:cs typeface="Open Sans"/>
                <a:sym typeface="Open Sans"/>
              </a:defRPr>
            </a:lvl2pPr>
            <a:lvl3pPr lvl="2" rtl="0" algn="ctr">
              <a:spcBef>
                <a:spcPts val="0"/>
              </a:spcBef>
              <a:spcAft>
                <a:spcPts val="0"/>
              </a:spcAft>
              <a:buSzPts val="3000"/>
              <a:buNone/>
              <a:defRPr>
                <a:latin typeface="Open Sans"/>
                <a:ea typeface="Open Sans"/>
                <a:cs typeface="Open Sans"/>
                <a:sym typeface="Open Sans"/>
              </a:defRPr>
            </a:lvl3pPr>
            <a:lvl4pPr lvl="3" rtl="0" algn="ctr">
              <a:spcBef>
                <a:spcPts val="0"/>
              </a:spcBef>
              <a:spcAft>
                <a:spcPts val="0"/>
              </a:spcAft>
              <a:buSzPts val="3000"/>
              <a:buNone/>
              <a:defRPr>
                <a:latin typeface="Open Sans"/>
                <a:ea typeface="Open Sans"/>
                <a:cs typeface="Open Sans"/>
                <a:sym typeface="Open Sans"/>
              </a:defRPr>
            </a:lvl4pPr>
            <a:lvl5pPr lvl="4" rtl="0" algn="ctr">
              <a:spcBef>
                <a:spcPts val="0"/>
              </a:spcBef>
              <a:spcAft>
                <a:spcPts val="0"/>
              </a:spcAft>
              <a:buSzPts val="3000"/>
              <a:buNone/>
              <a:defRPr>
                <a:latin typeface="Open Sans"/>
                <a:ea typeface="Open Sans"/>
                <a:cs typeface="Open Sans"/>
                <a:sym typeface="Open Sans"/>
              </a:defRPr>
            </a:lvl5pPr>
            <a:lvl6pPr lvl="5" rtl="0" algn="ctr">
              <a:spcBef>
                <a:spcPts val="0"/>
              </a:spcBef>
              <a:spcAft>
                <a:spcPts val="0"/>
              </a:spcAft>
              <a:buSzPts val="3000"/>
              <a:buNone/>
              <a:defRPr>
                <a:latin typeface="Open Sans"/>
                <a:ea typeface="Open Sans"/>
                <a:cs typeface="Open Sans"/>
                <a:sym typeface="Open Sans"/>
              </a:defRPr>
            </a:lvl6pPr>
            <a:lvl7pPr lvl="6" rtl="0" algn="ctr">
              <a:spcBef>
                <a:spcPts val="0"/>
              </a:spcBef>
              <a:spcAft>
                <a:spcPts val="0"/>
              </a:spcAft>
              <a:buSzPts val="3000"/>
              <a:buNone/>
              <a:defRPr>
                <a:latin typeface="Open Sans"/>
                <a:ea typeface="Open Sans"/>
                <a:cs typeface="Open Sans"/>
                <a:sym typeface="Open Sans"/>
              </a:defRPr>
            </a:lvl7pPr>
            <a:lvl8pPr lvl="7" rtl="0" algn="ctr">
              <a:spcBef>
                <a:spcPts val="0"/>
              </a:spcBef>
              <a:spcAft>
                <a:spcPts val="0"/>
              </a:spcAft>
              <a:buSzPts val="3000"/>
              <a:buNone/>
              <a:defRPr>
                <a:latin typeface="Open Sans"/>
                <a:ea typeface="Open Sans"/>
                <a:cs typeface="Open Sans"/>
                <a:sym typeface="Open Sans"/>
              </a:defRPr>
            </a:lvl8pPr>
            <a:lvl9pPr lvl="8" rtl="0" algn="ctr">
              <a:spcBef>
                <a:spcPts val="0"/>
              </a:spcBef>
              <a:spcAft>
                <a:spcPts val="0"/>
              </a:spcAft>
              <a:buSzPts val="3000"/>
              <a:buNone/>
              <a:defRPr>
                <a:latin typeface="Open Sans"/>
                <a:ea typeface="Open Sans"/>
                <a:cs typeface="Open Sans"/>
                <a:sym typeface="Open Sans"/>
              </a:defRPr>
            </a:lvl9pPr>
          </a:lstStyle>
          <a:p/>
        </p:txBody>
      </p:sp>
      <p:sp>
        <p:nvSpPr>
          <p:cNvPr id="443" name="Google Shape;443;p49"/>
          <p:cNvSpPr txBox="1"/>
          <p:nvPr>
            <p:ph idx="1" type="subTitle"/>
          </p:nvPr>
        </p:nvSpPr>
        <p:spPr>
          <a:xfrm>
            <a:off x="2983350" y="1749425"/>
            <a:ext cx="3177300" cy="92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44" name="Google Shape;444;p49"/>
          <p:cNvSpPr txBox="1"/>
          <p:nvPr/>
        </p:nvSpPr>
        <p:spPr>
          <a:xfrm>
            <a:off x="2900450" y="3438275"/>
            <a:ext cx="3343200" cy="7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chemeClr val="dk2"/>
                </a:solidFill>
                <a:latin typeface="Montserrat"/>
                <a:ea typeface="Montserrat"/>
                <a:cs typeface="Montserrat"/>
                <a:sym typeface="Montserrat"/>
              </a:rPr>
              <a:t>CREDITS</a:t>
            </a:r>
            <a:r>
              <a:rPr lang="en" sz="1100">
                <a:solidFill>
                  <a:schemeClr val="dk2"/>
                </a:solidFill>
                <a:latin typeface="Montserrat"/>
                <a:ea typeface="Montserrat"/>
                <a:cs typeface="Montserrat"/>
                <a:sym typeface="Montserrat"/>
              </a:rPr>
              <a:t>: This presentation template was created by </a:t>
            </a:r>
            <a:r>
              <a:rPr b="1" lang="en" sz="1100">
                <a:solidFill>
                  <a:schemeClr val="dk2"/>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100">
                <a:solidFill>
                  <a:schemeClr val="dk2"/>
                </a:solidFill>
                <a:latin typeface="Montserrat"/>
                <a:ea typeface="Montserrat"/>
                <a:cs typeface="Montserrat"/>
                <a:sym typeface="Montserrat"/>
              </a:rPr>
              <a:t>, including icons by </a:t>
            </a:r>
            <a:r>
              <a:rPr b="1" lang="en" sz="1100">
                <a:solidFill>
                  <a:schemeClr val="dk2"/>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100">
                <a:solidFill>
                  <a:schemeClr val="dk2"/>
                </a:solidFill>
                <a:latin typeface="Montserrat"/>
                <a:ea typeface="Montserrat"/>
                <a:cs typeface="Montserrat"/>
                <a:sym typeface="Montserrat"/>
              </a:rPr>
              <a:t>, infographics &amp; images by </a:t>
            </a:r>
            <a:r>
              <a:rPr b="1" lang="en" sz="1100">
                <a:solidFill>
                  <a:schemeClr val="dk2"/>
                </a:solidFill>
                <a:uFill>
                  <a:noFill/>
                </a:uFill>
                <a:latin typeface="Montserrat"/>
                <a:ea typeface="Montserrat"/>
                <a:cs typeface="Montserrat"/>
                <a:sym typeface="Montserrat"/>
                <a:hlinkClick r:id="rId4">
                  <a:extLst>
                    <a:ext uri="{A12FA001-AC4F-418D-AE19-62706E023703}">
                      <ahyp:hlinkClr val="tx"/>
                    </a:ext>
                  </a:extLst>
                </a:hlinkClick>
              </a:rPr>
              <a:t>Freepik</a:t>
            </a:r>
            <a:endParaRPr b="1" sz="1100">
              <a:solidFill>
                <a:schemeClr val="dk2"/>
              </a:solidFill>
              <a:latin typeface="Montserrat"/>
              <a:ea typeface="Montserrat"/>
              <a:cs typeface="Montserrat"/>
              <a:sym typeface="Montserrat"/>
            </a:endParaRPr>
          </a:p>
        </p:txBody>
      </p:sp>
      <p:cxnSp>
        <p:nvCxnSpPr>
          <p:cNvPr id="445" name="Google Shape;445;p4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46" name="Google Shape;446;p49"/>
          <p:cNvCxnSpPr/>
          <p:nvPr/>
        </p:nvCxnSpPr>
        <p:spPr>
          <a:xfrm>
            <a:off x="-257975" y="3935375"/>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47" name="Google Shape;447;p4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48" name="Google Shape;448;p49"/>
          <p:cNvCxnSpPr/>
          <p:nvPr/>
        </p:nvCxnSpPr>
        <p:spPr>
          <a:xfrm>
            <a:off x="6467450" y="-72550"/>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0">
    <p:spTree>
      <p:nvGrpSpPr>
        <p:cNvPr id="449" name="Shape 449"/>
        <p:cNvGrpSpPr/>
        <p:nvPr/>
      </p:nvGrpSpPr>
      <p:grpSpPr>
        <a:xfrm>
          <a:off x="0" y="0"/>
          <a:ext cx="0" cy="0"/>
          <a:chOff x="0" y="0"/>
          <a:chExt cx="0" cy="0"/>
        </a:xfrm>
      </p:grpSpPr>
      <p:cxnSp>
        <p:nvCxnSpPr>
          <p:cNvPr id="450" name="Google Shape;450;p5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1" name="Google Shape;451;p5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cxnSp>
        <p:nvCxnSpPr>
          <p:cNvPr id="40" name="Google Shape;40;p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 name="Google Shape;41;p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0_1">
    <p:spTree>
      <p:nvGrpSpPr>
        <p:cNvPr id="452" name="Shape 452"/>
        <p:cNvGrpSpPr/>
        <p:nvPr/>
      </p:nvGrpSpPr>
      <p:grpSpPr>
        <a:xfrm>
          <a:off x="0" y="0"/>
          <a:ext cx="0" cy="0"/>
          <a:chOff x="0" y="0"/>
          <a:chExt cx="0" cy="0"/>
        </a:xfrm>
      </p:grpSpPr>
      <p:cxnSp>
        <p:nvCxnSpPr>
          <p:cNvPr id="453" name="Google Shape;453;p5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4" name="Google Shape;454;p5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5" name="Google Shape;455;p51"/>
          <p:cNvCxnSpPr/>
          <p:nvPr/>
        </p:nvCxnSpPr>
        <p:spPr>
          <a:xfrm>
            <a:off x="7434175" y="-125600"/>
            <a:ext cx="1993200" cy="13302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56" name="Google Shape;456;p51"/>
          <p:cNvCxnSpPr/>
          <p:nvPr/>
        </p:nvCxnSpPr>
        <p:spPr>
          <a:xfrm>
            <a:off x="-147275" y="3943475"/>
            <a:ext cx="1993200" cy="1330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0_1_1">
    <p:spTree>
      <p:nvGrpSpPr>
        <p:cNvPr id="457" name="Shape 457"/>
        <p:cNvGrpSpPr/>
        <p:nvPr/>
      </p:nvGrpSpPr>
      <p:grpSpPr>
        <a:xfrm>
          <a:off x="0" y="0"/>
          <a:ext cx="0" cy="0"/>
          <a:chOff x="0" y="0"/>
          <a:chExt cx="0" cy="0"/>
        </a:xfrm>
      </p:grpSpPr>
      <p:cxnSp>
        <p:nvCxnSpPr>
          <p:cNvPr id="458" name="Google Shape;458;p5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9" name="Google Shape;459;p5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60" name="Google Shape;460;p52"/>
          <p:cNvCxnSpPr/>
          <p:nvPr/>
        </p:nvCxnSpPr>
        <p:spPr>
          <a:xfrm flipH="1">
            <a:off x="6772150" y="3663450"/>
            <a:ext cx="2823300" cy="1633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30">
    <p:spTree>
      <p:nvGrpSpPr>
        <p:cNvPr id="461" name="Shape 461"/>
        <p:cNvGrpSpPr/>
        <p:nvPr/>
      </p:nvGrpSpPr>
      <p:grpSpPr>
        <a:xfrm>
          <a:off x="0" y="0"/>
          <a:ext cx="0" cy="0"/>
          <a:chOff x="0" y="0"/>
          <a:chExt cx="0" cy="0"/>
        </a:xfrm>
      </p:grpSpPr>
      <p:cxnSp>
        <p:nvCxnSpPr>
          <p:cNvPr id="462" name="Google Shape;462;p5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63" name="Google Shape;463;p5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64" name="Google Shape;464;p53"/>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65" name="Google Shape;465;p53"/>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66" name="Google Shape;466;p53"/>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67" name="Google Shape;467;p53"/>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471" name="Shape 47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2" name="Shape 42"/>
        <p:cNvGrpSpPr/>
        <p:nvPr/>
      </p:nvGrpSpPr>
      <p:grpSpPr>
        <a:xfrm>
          <a:off x="0" y="0"/>
          <a:ext cx="0" cy="0"/>
          <a:chOff x="0" y="0"/>
          <a:chExt cx="0" cy="0"/>
        </a:xfrm>
      </p:grpSpPr>
      <p:sp>
        <p:nvSpPr>
          <p:cNvPr id="43" name="Google Shape;43;p7"/>
          <p:cNvSpPr txBox="1"/>
          <p:nvPr>
            <p:ph idx="1" type="subTitle"/>
          </p:nvPr>
        </p:nvSpPr>
        <p:spPr>
          <a:xfrm>
            <a:off x="2247500" y="1433050"/>
            <a:ext cx="1838100" cy="357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9pPr>
          </a:lstStyle>
          <a:p/>
        </p:txBody>
      </p:sp>
      <p:sp>
        <p:nvSpPr>
          <p:cNvPr id="44" name="Google Shape;44;p7"/>
          <p:cNvSpPr txBox="1"/>
          <p:nvPr>
            <p:ph idx="2" type="subTitle"/>
          </p:nvPr>
        </p:nvSpPr>
        <p:spPr>
          <a:xfrm>
            <a:off x="2247500" y="1790050"/>
            <a:ext cx="5160300" cy="2754000"/>
          </a:xfrm>
          <a:prstGeom prst="rect">
            <a:avLst/>
          </a:prstGeom>
        </p:spPr>
        <p:txBody>
          <a:bodyPr anchorCtr="0" anchor="t" bIns="91425" lIns="91425" spcFirstLastPara="1" rIns="91425" wrap="square" tIns="91425">
            <a:noAutofit/>
          </a:bodyPr>
          <a:lstStyle>
            <a:lvl1pPr lvl="0" marR="50800" rtl="0">
              <a:lnSpc>
                <a:spcPct val="166000"/>
              </a:lnSpc>
              <a:spcBef>
                <a:spcPts val="0"/>
              </a:spcBef>
              <a:spcAft>
                <a:spcPts val="0"/>
              </a:spcAft>
              <a:buClr>
                <a:schemeClr val="accent1"/>
              </a:buClr>
              <a:buSzPts val="1400"/>
              <a:buChar char="●"/>
              <a:defRPr sz="1400">
                <a:solidFill>
                  <a:srgbClr val="374957"/>
                </a:solidFill>
              </a:defRPr>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
        <p:nvSpPr>
          <p:cNvPr id="45" name="Google Shape;45;p7"/>
          <p:cNvSpPr txBox="1"/>
          <p:nvPr>
            <p:ph type="title"/>
          </p:nvPr>
        </p:nvSpPr>
        <p:spPr>
          <a:xfrm>
            <a:off x="713225" y="445025"/>
            <a:ext cx="4297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46" name="Google Shape;46;p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7" name="Google Shape;47;p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 name="Shape 48"/>
        <p:cNvGrpSpPr/>
        <p:nvPr/>
      </p:nvGrpSpPr>
      <p:grpSpPr>
        <a:xfrm>
          <a:off x="0" y="0"/>
          <a:ext cx="0" cy="0"/>
          <a:chOff x="0" y="0"/>
          <a:chExt cx="0" cy="0"/>
        </a:xfrm>
      </p:grpSpPr>
      <p:sp>
        <p:nvSpPr>
          <p:cNvPr id="49" name="Google Shape;49;p8"/>
          <p:cNvSpPr txBox="1"/>
          <p:nvPr>
            <p:ph type="title"/>
          </p:nvPr>
        </p:nvSpPr>
        <p:spPr>
          <a:xfrm>
            <a:off x="1122500" y="1073000"/>
            <a:ext cx="6899100" cy="2856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9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50" name="Google Shape;50;p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1" name="Google Shape;51;p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2" name="Google Shape;52;p8"/>
          <p:cNvCxnSpPr/>
          <p:nvPr/>
        </p:nvCxnSpPr>
        <p:spPr>
          <a:xfrm flipH="1">
            <a:off x="7093250" y="3935075"/>
            <a:ext cx="2332800" cy="1347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53" name="Google Shape;53;p8"/>
          <p:cNvCxnSpPr/>
          <p:nvPr/>
        </p:nvCxnSpPr>
        <p:spPr>
          <a:xfrm flipH="1">
            <a:off x="-420450" y="-121600"/>
            <a:ext cx="2332800" cy="1347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9"/>
          <p:cNvSpPr txBox="1"/>
          <p:nvPr>
            <p:ph idx="1" type="subTitle"/>
          </p:nvPr>
        </p:nvSpPr>
        <p:spPr>
          <a:xfrm>
            <a:off x="895950" y="1682000"/>
            <a:ext cx="3847200" cy="237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sz="1400"/>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sp>
        <p:nvSpPr>
          <p:cNvPr id="56" name="Google Shape;56;p9"/>
          <p:cNvSpPr txBox="1"/>
          <p:nvPr>
            <p:ph type="title"/>
          </p:nvPr>
        </p:nvSpPr>
        <p:spPr>
          <a:xfrm>
            <a:off x="713225" y="445025"/>
            <a:ext cx="5679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7" name="Google Shape;57;p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8" name="Google Shape;58;p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9" name="Google Shape;59;p9"/>
          <p:cNvCxnSpPr/>
          <p:nvPr/>
        </p:nvCxnSpPr>
        <p:spPr>
          <a:xfrm flipH="1">
            <a:off x="5925450" y="2797500"/>
            <a:ext cx="3378000" cy="24669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 name="Shape 60"/>
        <p:cNvGrpSpPr/>
        <p:nvPr/>
      </p:nvGrpSpPr>
      <p:grpSpPr>
        <a:xfrm>
          <a:off x="0" y="0"/>
          <a:ext cx="0" cy="0"/>
          <a:chOff x="0" y="0"/>
          <a:chExt cx="0" cy="0"/>
        </a:xfrm>
      </p:grpSpPr>
      <p:sp>
        <p:nvSpPr>
          <p:cNvPr id="61" name="Google Shape;61;p10"/>
          <p:cNvSpPr txBox="1"/>
          <p:nvPr>
            <p:ph idx="1" type="body"/>
          </p:nvPr>
        </p:nvSpPr>
        <p:spPr>
          <a:xfrm>
            <a:off x="713225" y="441927"/>
            <a:ext cx="3557100" cy="977700"/>
          </a:xfrm>
          <a:prstGeom prst="rect">
            <a:avLst/>
          </a:prstGeom>
        </p:spPr>
        <p:txBody>
          <a:bodyPr anchorCtr="0" anchor="t" bIns="91425" lIns="91425" spcFirstLastPara="1" rIns="91425" wrap="square" tIns="91425">
            <a:noAutofit/>
          </a:bodyPr>
          <a:lstStyle>
            <a:lvl1pPr indent="-228600" lvl="0" marL="457200">
              <a:lnSpc>
                <a:spcPct val="100000"/>
              </a:lnSpc>
              <a:spcBef>
                <a:spcPts val="0"/>
              </a:spcBef>
              <a:spcAft>
                <a:spcPts val="0"/>
              </a:spcAft>
              <a:buSzPts val="1800"/>
              <a:buNone/>
              <a:defRPr sz="3000">
                <a:latin typeface="Vidaloka"/>
                <a:ea typeface="Vidaloka"/>
                <a:cs typeface="Vidaloka"/>
                <a:sym typeface="Vidaloka"/>
              </a:defRPr>
            </a:lvl1pPr>
          </a:lstStyle>
          <a:p/>
        </p:txBody>
      </p:sp>
      <p:cxnSp>
        <p:nvCxnSpPr>
          <p:cNvPr id="62" name="Google Shape;62;p1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3" name="Google Shape;63;p1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4" name="Google Shape;64;p10"/>
          <p:cNvCxnSpPr/>
          <p:nvPr/>
        </p:nvCxnSpPr>
        <p:spPr>
          <a:xfrm flipH="1" rot="10800000">
            <a:off x="6144975" y="3103725"/>
            <a:ext cx="3118200" cy="22011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theme" Target="../theme/theme1.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Vidaloka"/>
              <a:buNone/>
              <a:defRPr sz="3000">
                <a:solidFill>
                  <a:schemeClr val="dk1"/>
                </a:solidFill>
                <a:latin typeface="Vidaloka"/>
                <a:ea typeface="Vidaloka"/>
                <a:cs typeface="Vidaloka"/>
                <a:sym typeface="Vidaloka"/>
              </a:defRPr>
            </a:lvl1pPr>
            <a:lvl2pPr lvl="1">
              <a:spcBef>
                <a:spcPts val="0"/>
              </a:spcBef>
              <a:spcAft>
                <a:spcPts val="0"/>
              </a:spcAft>
              <a:buClr>
                <a:schemeClr val="dk1"/>
              </a:buClr>
              <a:buSzPts val="3000"/>
              <a:buNone/>
              <a:defRPr i="1" sz="3000">
                <a:solidFill>
                  <a:schemeClr val="dk1"/>
                </a:solidFill>
              </a:defRPr>
            </a:lvl2pPr>
            <a:lvl3pPr lvl="2">
              <a:spcBef>
                <a:spcPts val="0"/>
              </a:spcBef>
              <a:spcAft>
                <a:spcPts val="0"/>
              </a:spcAft>
              <a:buClr>
                <a:schemeClr val="dk1"/>
              </a:buClr>
              <a:buSzPts val="3000"/>
              <a:buNone/>
              <a:defRPr i="1" sz="3000">
                <a:solidFill>
                  <a:schemeClr val="dk1"/>
                </a:solidFill>
              </a:defRPr>
            </a:lvl3pPr>
            <a:lvl4pPr lvl="3">
              <a:spcBef>
                <a:spcPts val="0"/>
              </a:spcBef>
              <a:spcAft>
                <a:spcPts val="0"/>
              </a:spcAft>
              <a:buClr>
                <a:schemeClr val="dk1"/>
              </a:buClr>
              <a:buSzPts val="3000"/>
              <a:buNone/>
              <a:defRPr i="1" sz="3000">
                <a:solidFill>
                  <a:schemeClr val="dk1"/>
                </a:solidFill>
              </a:defRPr>
            </a:lvl4pPr>
            <a:lvl5pPr lvl="4">
              <a:spcBef>
                <a:spcPts val="0"/>
              </a:spcBef>
              <a:spcAft>
                <a:spcPts val="0"/>
              </a:spcAft>
              <a:buClr>
                <a:schemeClr val="dk1"/>
              </a:buClr>
              <a:buSzPts val="3000"/>
              <a:buNone/>
              <a:defRPr i="1" sz="3000">
                <a:solidFill>
                  <a:schemeClr val="dk1"/>
                </a:solidFill>
              </a:defRPr>
            </a:lvl5pPr>
            <a:lvl6pPr lvl="5">
              <a:spcBef>
                <a:spcPts val="0"/>
              </a:spcBef>
              <a:spcAft>
                <a:spcPts val="0"/>
              </a:spcAft>
              <a:buClr>
                <a:schemeClr val="dk1"/>
              </a:buClr>
              <a:buSzPts val="3000"/>
              <a:buNone/>
              <a:defRPr i="1" sz="3000">
                <a:solidFill>
                  <a:schemeClr val="dk1"/>
                </a:solidFill>
              </a:defRPr>
            </a:lvl6pPr>
            <a:lvl7pPr lvl="6">
              <a:spcBef>
                <a:spcPts val="0"/>
              </a:spcBef>
              <a:spcAft>
                <a:spcPts val="0"/>
              </a:spcAft>
              <a:buClr>
                <a:schemeClr val="dk1"/>
              </a:buClr>
              <a:buSzPts val="3000"/>
              <a:buNone/>
              <a:defRPr i="1" sz="3000">
                <a:solidFill>
                  <a:schemeClr val="dk1"/>
                </a:solidFill>
              </a:defRPr>
            </a:lvl7pPr>
            <a:lvl8pPr lvl="7">
              <a:spcBef>
                <a:spcPts val="0"/>
              </a:spcBef>
              <a:spcAft>
                <a:spcPts val="0"/>
              </a:spcAft>
              <a:buClr>
                <a:schemeClr val="dk1"/>
              </a:buClr>
              <a:buSzPts val="3000"/>
              <a:buNone/>
              <a:defRPr i="1" sz="3000">
                <a:solidFill>
                  <a:schemeClr val="dk1"/>
                </a:solidFill>
              </a:defRPr>
            </a:lvl8pPr>
            <a:lvl9pPr lvl="8">
              <a:spcBef>
                <a:spcPts val="0"/>
              </a:spcBef>
              <a:spcAft>
                <a:spcPts val="0"/>
              </a:spcAft>
              <a:buClr>
                <a:schemeClr val="dk1"/>
              </a:buClr>
              <a:buSzPts val="3000"/>
              <a:buNone/>
              <a:defRPr i="1" sz="3000">
                <a:solidFill>
                  <a:schemeClr val="dk1"/>
                </a:solidFill>
              </a:defRPr>
            </a:lvl9pPr>
          </a:lstStyle>
          <a:p/>
        </p:txBody>
      </p:sp>
      <p:sp>
        <p:nvSpPr>
          <p:cNvPr id="7" name="Google Shape;7;p1"/>
          <p:cNvSpPr txBox="1"/>
          <p:nvPr>
            <p:ph idx="1" type="body"/>
          </p:nvPr>
        </p:nvSpPr>
        <p:spPr>
          <a:xfrm>
            <a:off x="713250" y="1152475"/>
            <a:ext cx="77175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indent="-317500" lvl="1" marL="914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E2A47"/>
        </a:solidFill>
      </p:bgPr>
    </p:bg>
    <p:spTree>
      <p:nvGrpSpPr>
        <p:cNvPr id="468" name="Shape 468"/>
        <p:cNvGrpSpPr/>
        <p:nvPr/>
      </p:nvGrpSpPr>
      <p:grpSpPr>
        <a:xfrm>
          <a:off x="0" y="0"/>
          <a:ext cx="0" cy="0"/>
          <a:chOff x="0" y="0"/>
          <a:chExt cx="0" cy="0"/>
        </a:xfrm>
      </p:grpSpPr>
      <p:sp>
        <p:nvSpPr>
          <p:cNvPr id="469" name="Google Shape;469;p54"/>
          <p:cNvSpPr txBox="1"/>
          <p:nvPr>
            <p:ph type="title"/>
          </p:nvPr>
        </p:nvSpPr>
        <p:spPr>
          <a:xfrm>
            <a:off x="1068100" y="933450"/>
            <a:ext cx="7047300" cy="4824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p:txBody>
      </p:sp>
      <p:sp>
        <p:nvSpPr>
          <p:cNvPr id="470" name="Google Shape;470;p54"/>
          <p:cNvSpPr txBox="1"/>
          <p:nvPr>
            <p:ph idx="1" type="body"/>
          </p:nvPr>
        </p:nvSpPr>
        <p:spPr>
          <a:xfrm>
            <a:off x="1068100" y="1695450"/>
            <a:ext cx="7047300" cy="2502000"/>
          </a:xfrm>
          <a:prstGeom prst="rect">
            <a:avLst/>
          </a:prstGeom>
          <a:noFill/>
          <a:ln>
            <a:noFill/>
          </a:ln>
        </p:spPr>
        <p:txBody>
          <a:bodyPr anchorCtr="0" anchor="t" bIns="91425" lIns="91425" spcFirstLastPara="1" rIns="91425" wrap="square" tIns="91425">
            <a:noAutofit/>
          </a:bodyPr>
          <a:lstStyle>
            <a:lvl1pPr indent="-298450" lvl="0" marL="45720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indent="-298450" lvl="1" marL="91440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indent="-298450" lvl="2" marL="137160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indent="-298450" lvl="3" marL="182880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indent="-298450" lvl="4" marL="228600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indent="-298450" lvl="5" marL="274320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indent="-298450" lvl="6" marL="320040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indent="-298450" lvl="7" marL="365760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indent="-298450" lvl="8" marL="411480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p:txBody>
      </p:sp>
    </p:spTree>
  </p:cSld>
  <p:clrMap accent1="accent1" accent2="accent2" accent3="accent3" accent4="accent4" accent5="accent5" accent6="accent6" bg1="lt1" bg2="dk2" tx1="dk1" tx2="lt2" folHlink="folHlink" hlink="hlink"/>
  <p:sldLayoutIdLst>
    <p:sldLayoutId id="214748370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27.jpg"/><Relationship Id="rId5"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 Id="rId3" Type="http://schemas.openxmlformats.org/officeDocument/2006/relationships/image" Target="../media/image25.jpg"/><Relationship Id="rId4" Type="http://schemas.openxmlformats.org/officeDocument/2006/relationships/image" Target="../media/image22.jpg"/><Relationship Id="rId5"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 Id="rId3" Type="http://schemas.openxmlformats.org/officeDocument/2006/relationships/image" Target="../media/image18.jpg"/><Relationship Id="rId4" Type="http://schemas.openxmlformats.org/officeDocument/2006/relationships/image" Target="../media/image3.jpg"/><Relationship Id="rId5"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 Id="rId3" Type="http://schemas.openxmlformats.org/officeDocument/2006/relationships/image" Target="../media/image32.jpg"/><Relationship Id="rId4" Type="http://schemas.openxmlformats.org/officeDocument/2006/relationships/image" Target="../media/image26.jpg"/><Relationship Id="rId5"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 Id="rId3" Type="http://schemas.openxmlformats.org/officeDocument/2006/relationships/image" Target="../media/image28.jpg"/><Relationship Id="rId4" Type="http://schemas.openxmlformats.org/officeDocument/2006/relationships/image" Target="../media/image31.jpg"/><Relationship Id="rId5"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 Id="rId3" Type="http://schemas.openxmlformats.org/officeDocument/2006/relationships/image" Target="../media/image29.jpg"/><Relationship Id="rId4" Type="http://schemas.openxmlformats.org/officeDocument/2006/relationships/image" Target="../media/image24.jpg"/><Relationship Id="rId5"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2.xml"/><Relationship Id="rId3" Type="http://schemas.openxmlformats.org/officeDocument/2006/relationships/hyperlink" Target="http://bit.ly/2PfT4lq" TargetMode="Externa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9.png"/><Relationship Id="rId6"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4.jpg"/><Relationship Id="rId5"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p56" title="Edgerton new logo (1).jpg"/>
          <p:cNvPicPr preferRelativeResize="0"/>
          <p:nvPr/>
        </p:nvPicPr>
        <p:blipFill>
          <a:blip r:embed="rId3">
            <a:alphaModFix/>
          </a:blip>
          <a:stretch>
            <a:fillRect/>
          </a:stretch>
        </p:blipFill>
        <p:spPr>
          <a:xfrm>
            <a:off x="1337625" y="519575"/>
            <a:ext cx="6557075" cy="2731325"/>
          </a:xfrm>
          <a:prstGeom prst="rect">
            <a:avLst/>
          </a:prstGeom>
          <a:noFill/>
          <a:ln>
            <a:noFill/>
          </a:ln>
        </p:spPr>
      </p:pic>
      <p:sp>
        <p:nvSpPr>
          <p:cNvPr id="477" name="Google Shape;477;p56"/>
          <p:cNvSpPr txBox="1"/>
          <p:nvPr/>
        </p:nvSpPr>
        <p:spPr>
          <a:xfrm>
            <a:off x="1744650" y="3341625"/>
            <a:ext cx="5654700" cy="91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2"/>
                </a:solidFill>
                <a:latin typeface="Montserrat"/>
                <a:ea typeface="Montserrat"/>
                <a:cs typeface="Montserrat"/>
                <a:sym typeface="Montserrat"/>
              </a:rPr>
              <a:t>Edgerton High School Mentoring Program</a:t>
            </a:r>
            <a:endParaRPr sz="2000">
              <a:solidFill>
                <a:schemeClr val="dk2"/>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65"/>
          <p:cNvSpPr txBox="1"/>
          <p:nvPr>
            <p:ph type="title"/>
          </p:nvPr>
        </p:nvSpPr>
        <p:spPr>
          <a:xfrm>
            <a:off x="1994850" y="1482825"/>
            <a:ext cx="5154300" cy="129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Facilitate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66"/>
          <p:cNvSpPr txBox="1"/>
          <p:nvPr>
            <p:ph type="title"/>
          </p:nvPr>
        </p:nvSpPr>
        <p:spPr>
          <a:xfrm>
            <a:off x="5310925" y="962575"/>
            <a:ext cx="2941800" cy="140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Test it Out Yourself</a:t>
            </a:r>
            <a:endParaRPr/>
          </a:p>
        </p:txBody>
      </p:sp>
      <p:sp>
        <p:nvSpPr>
          <p:cNvPr id="544" name="Google Shape;544;p66"/>
          <p:cNvSpPr txBox="1"/>
          <p:nvPr>
            <p:ph idx="1" type="subTitle"/>
          </p:nvPr>
        </p:nvSpPr>
        <p:spPr>
          <a:xfrm>
            <a:off x="5310925" y="2138758"/>
            <a:ext cx="3013500" cy="20421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Check Your Understanding</a:t>
            </a:r>
            <a:endParaRPr/>
          </a:p>
          <a:p>
            <a:pPr indent="-317500" lvl="0" marL="457200" rtl="0" algn="l">
              <a:spcBef>
                <a:spcPts val="0"/>
              </a:spcBef>
              <a:spcAft>
                <a:spcPts val="0"/>
              </a:spcAft>
              <a:buSzPts val="1400"/>
              <a:buChar char="●"/>
            </a:pPr>
            <a:r>
              <a:rPr lang="en"/>
              <a:t>Make an Example for Kids</a:t>
            </a:r>
            <a:endParaRPr/>
          </a:p>
          <a:p>
            <a:pPr indent="-317500" lvl="0" marL="457200" rtl="0" algn="l">
              <a:spcBef>
                <a:spcPts val="0"/>
              </a:spcBef>
              <a:spcAft>
                <a:spcPts val="0"/>
              </a:spcAft>
              <a:buSzPts val="1400"/>
              <a:buChar char="●"/>
            </a:pPr>
            <a:r>
              <a:rPr lang="en"/>
              <a:t>Think of ways to simplify instructions if they are too complicated</a:t>
            </a:r>
            <a:endParaRPr/>
          </a:p>
        </p:txBody>
      </p:sp>
      <p:pic>
        <p:nvPicPr>
          <p:cNvPr id="545" name="Google Shape;545;p66" title="IMG_4744.JPG"/>
          <p:cNvPicPr preferRelativeResize="0"/>
          <p:nvPr/>
        </p:nvPicPr>
        <p:blipFill>
          <a:blip r:embed="rId3">
            <a:alphaModFix/>
          </a:blip>
          <a:stretch>
            <a:fillRect/>
          </a:stretch>
        </p:blipFill>
        <p:spPr>
          <a:xfrm>
            <a:off x="1225500" y="332875"/>
            <a:ext cx="1698975" cy="2265300"/>
          </a:xfrm>
          <a:prstGeom prst="rect">
            <a:avLst/>
          </a:prstGeom>
          <a:noFill/>
          <a:ln>
            <a:noFill/>
          </a:ln>
        </p:spPr>
      </p:pic>
      <p:pic>
        <p:nvPicPr>
          <p:cNvPr id="546" name="Google Shape;546;p66" title="IMG_3697.JPG"/>
          <p:cNvPicPr preferRelativeResize="0"/>
          <p:nvPr/>
        </p:nvPicPr>
        <p:blipFill>
          <a:blip r:embed="rId4">
            <a:alphaModFix/>
          </a:blip>
          <a:stretch>
            <a:fillRect/>
          </a:stretch>
        </p:blipFill>
        <p:spPr>
          <a:xfrm>
            <a:off x="142755" y="2311424"/>
            <a:ext cx="1599122" cy="2132173"/>
          </a:xfrm>
          <a:prstGeom prst="rect">
            <a:avLst/>
          </a:prstGeom>
          <a:noFill/>
          <a:ln>
            <a:noFill/>
          </a:ln>
        </p:spPr>
      </p:pic>
      <p:pic>
        <p:nvPicPr>
          <p:cNvPr id="547" name="Google Shape;547;p66" title="IMG_4353.JPG"/>
          <p:cNvPicPr preferRelativeResize="0"/>
          <p:nvPr/>
        </p:nvPicPr>
        <p:blipFill>
          <a:blip r:embed="rId5">
            <a:alphaModFix/>
          </a:blip>
          <a:stretch>
            <a:fillRect/>
          </a:stretch>
        </p:blipFill>
        <p:spPr>
          <a:xfrm>
            <a:off x="2924478" y="2050075"/>
            <a:ext cx="1896899" cy="252917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67"/>
          <p:cNvSpPr txBox="1"/>
          <p:nvPr>
            <p:ph type="title"/>
          </p:nvPr>
        </p:nvSpPr>
        <p:spPr>
          <a:xfrm>
            <a:off x="1043725" y="922567"/>
            <a:ext cx="3123000" cy="225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Try It With Another Person</a:t>
            </a:r>
            <a:endParaRPr/>
          </a:p>
        </p:txBody>
      </p:sp>
      <p:sp>
        <p:nvSpPr>
          <p:cNvPr id="553" name="Google Shape;553;p67"/>
          <p:cNvSpPr txBox="1"/>
          <p:nvPr>
            <p:ph idx="1" type="subTitle"/>
          </p:nvPr>
        </p:nvSpPr>
        <p:spPr>
          <a:xfrm>
            <a:off x="1043725" y="2574663"/>
            <a:ext cx="3013500" cy="1566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Invite someone to test the experiment</a:t>
            </a:r>
            <a:endParaRPr/>
          </a:p>
          <a:p>
            <a:pPr indent="-317500" lvl="0" marL="457200" rtl="0" algn="l">
              <a:spcBef>
                <a:spcPts val="0"/>
              </a:spcBef>
              <a:spcAft>
                <a:spcPts val="0"/>
              </a:spcAft>
              <a:buSzPts val="1400"/>
              <a:buChar char="●"/>
            </a:pPr>
            <a:r>
              <a:rPr lang="en"/>
              <a:t>Walk them </a:t>
            </a:r>
            <a:r>
              <a:rPr lang="en"/>
              <a:t>through the experiment</a:t>
            </a:r>
            <a:endParaRPr/>
          </a:p>
          <a:p>
            <a:pPr indent="-317500" lvl="0" marL="457200" rtl="0" algn="l">
              <a:spcBef>
                <a:spcPts val="0"/>
              </a:spcBef>
              <a:spcAft>
                <a:spcPts val="0"/>
              </a:spcAft>
              <a:buSzPts val="1400"/>
              <a:buChar char="●"/>
            </a:pPr>
            <a:r>
              <a:rPr lang="en"/>
              <a:t>Ask them how they felt</a:t>
            </a:r>
            <a:endParaRPr/>
          </a:p>
        </p:txBody>
      </p:sp>
      <p:pic>
        <p:nvPicPr>
          <p:cNvPr id="554" name="Google Shape;554;p67" title="IMG_1942.JPG"/>
          <p:cNvPicPr preferRelativeResize="0"/>
          <p:nvPr/>
        </p:nvPicPr>
        <p:blipFill>
          <a:blip r:embed="rId3">
            <a:alphaModFix/>
          </a:blip>
          <a:stretch>
            <a:fillRect/>
          </a:stretch>
        </p:blipFill>
        <p:spPr>
          <a:xfrm>
            <a:off x="4325297" y="696654"/>
            <a:ext cx="2088402" cy="1566301"/>
          </a:xfrm>
          <a:prstGeom prst="rect">
            <a:avLst/>
          </a:prstGeom>
          <a:noFill/>
          <a:ln>
            <a:noFill/>
          </a:ln>
        </p:spPr>
      </p:pic>
      <p:pic>
        <p:nvPicPr>
          <p:cNvPr id="555" name="Google Shape;555;p67" title="IMG_3344.JPG"/>
          <p:cNvPicPr preferRelativeResize="0"/>
          <p:nvPr/>
        </p:nvPicPr>
        <p:blipFill>
          <a:blip r:embed="rId4">
            <a:alphaModFix/>
          </a:blip>
          <a:stretch>
            <a:fillRect/>
          </a:stretch>
        </p:blipFill>
        <p:spPr>
          <a:xfrm>
            <a:off x="5155575" y="2301212"/>
            <a:ext cx="1584899" cy="2113224"/>
          </a:xfrm>
          <a:prstGeom prst="rect">
            <a:avLst/>
          </a:prstGeom>
          <a:noFill/>
          <a:ln>
            <a:noFill/>
          </a:ln>
        </p:spPr>
      </p:pic>
      <p:pic>
        <p:nvPicPr>
          <p:cNvPr id="556" name="Google Shape;556;p67" title="IMG_3361.jpg"/>
          <p:cNvPicPr preferRelativeResize="0"/>
          <p:nvPr/>
        </p:nvPicPr>
        <p:blipFill>
          <a:blip r:embed="rId5">
            <a:alphaModFix/>
          </a:blip>
          <a:stretch>
            <a:fillRect/>
          </a:stretch>
        </p:blipFill>
        <p:spPr>
          <a:xfrm>
            <a:off x="6740475" y="1266950"/>
            <a:ext cx="1693117" cy="2257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68"/>
          <p:cNvSpPr txBox="1"/>
          <p:nvPr>
            <p:ph type="title"/>
          </p:nvPr>
        </p:nvSpPr>
        <p:spPr>
          <a:xfrm>
            <a:off x="5310925" y="962565"/>
            <a:ext cx="3123000" cy="225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Adjust</a:t>
            </a:r>
            <a:endParaRPr/>
          </a:p>
        </p:txBody>
      </p:sp>
      <p:sp>
        <p:nvSpPr>
          <p:cNvPr id="562" name="Google Shape;562;p68"/>
          <p:cNvSpPr txBox="1"/>
          <p:nvPr>
            <p:ph idx="1" type="subTitle"/>
          </p:nvPr>
        </p:nvSpPr>
        <p:spPr>
          <a:xfrm>
            <a:off x="5310925" y="1755153"/>
            <a:ext cx="3013500" cy="2425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Changing the Instructions</a:t>
            </a:r>
            <a:endParaRPr/>
          </a:p>
          <a:p>
            <a:pPr indent="-317500" lvl="0" marL="457200" rtl="0" algn="l">
              <a:spcBef>
                <a:spcPts val="0"/>
              </a:spcBef>
              <a:spcAft>
                <a:spcPts val="0"/>
              </a:spcAft>
              <a:buSzPts val="1400"/>
              <a:buChar char="●"/>
            </a:pPr>
            <a:r>
              <a:rPr lang="en"/>
              <a:t>Acclimate to your teaching style</a:t>
            </a:r>
            <a:endParaRPr/>
          </a:p>
          <a:p>
            <a:pPr indent="0" lvl="0" marL="914400" rtl="0" algn="l">
              <a:spcBef>
                <a:spcPts val="1000"/>
              </a:spcBef>
              <a:spcAft>
                <a:spcPts val="1000"/>
              </a:spcAft>
              <a:buNone/>
            </a:pPr>
            <a:r>
              <a:t/>
            </a:r>
            <a:endParaRPr/>
          </a:p>
        </p:txBody>
      </p:sp>
      <p:pic>
        <p:nvPicPr>
          <p:cNvPr id="563" name="Google Shape;563;p68" title="IMG_4483.JPG"/>
          <p:cNvPicPr preferRelativeResize="0"/>
          <p:nvPr/>
        </p:nvPicPr>
        <p:blipFill>
          <a:blip r:embed="rId3">
            <a:alphaModFix/>
          </a:blip>
          <a:stretch>
            <a:fillRect/>
          </a:stretch>
        </p:blipFill>
        <p:spPr>
          <a:xfrm>
            <a:off x="177100" y="343950"/>
            <a:ext cx="1598167" cy="2130899"/>
          </a:xfrm>
          <a:prstGeom prst="rect">
            <a:avLst/>
          </a:prstGeom>
          <a:noFill/>
          <a:ln>
            <a:noFill/>
          </a:ln>
        </p:spPr>
      </p:pic>
      <p:pic>
        <p:nvPicPr>
          <p:cNvPr id="564" name="Google Shape;564;p68" title="IMG_4517.JPG"/>
          <p:cNvPicPr preferRelativeResize="0"/>
          <p:nvPr/>
        </p:nvPicPr>
        <p:blipFill>
          <a:blip r:embed="rId4">
            <a:alphaModFix/>
          </a:blip>
          <a:stretch>
            <a:fillRect/>
          </a:stretch>
        </p:blipFill>
        <p:spPr>
          <a:xfrm>
            <a:off x="1773600" y="732476"/>
            <a:ext cx="2323229" cy="1742375"/>
          </a:xfrm>
          <a:prstGeom prst="rect">
            <a:avLst/>
          </a:prstGeom>
          <a:noFill/>
          <a:ln>
            <a:noFill/>
          </a:ln>
        </p:spPr>
      </p:pic>
      <p:pic>
        <p:nvPicPr>
          <p:cNvPr id="565" name="Google Shape;565;p68" title="IMG_4362.PNG"/>
          <p:cNvPicPr preferRelativeResize="0"/>
          <p:nvPr/>
        </p:nvPicPr>
        <p:blipFill>
          <a:blip r:embed="rId5">
            <a:alphaModFix/>
          </a:blip>
          <a:stretch>
            <a:fillRect/>
          </a:stretch>
        </p:blipFill>
        <p:spPr>
          <a:xfrm>
            <a:off x="954175" y="2474850"/>
            <a:ext cx="1896301" cy="23500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69"/>
          <p:cNvSpPr txBox="1"/>
          <p:nvPr>
            <p:ph type="title"/>
          </p:nvPr>
        </p:nvSpPr>
        <p:spPr>
          <a:xfrm>
            <a:off x="1994850" y="1482825"/>
            <a:ext cx="5154300" cy="129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Engage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pic>
        <p:nvPicPr>
          <p:cNvPr id="575" name="Google Shape;575;p70"/>
          <p:cNvPicPr preferRelativeResize="0"/>
          <p:nvPr/>
        </p:nvPicPr>
        <p:blipFill rotWithShape="1">
          <a:blip r:embed="rId3">
            <a:alphaModFix/>
          </a:blip>
          <a:srcRect b="36370" l="16666" r="20416" t="16123"/>
          <a:stretch/>
        </p:blipFill>
        <p:spPr>
          <a:xfrm>
            <a:off x="4995675" y="453700"/>
            <a:ext cx="1829100" cy="1841400"/>
          </a:xfrm>
          <a:prstGeom prst="rect">
            <a:avLst/>
          </a:prstGeom>
          <a:noFill/>
          <a:ln cap="flat" cmpd="sng" w="28575">
            <a:solidFill>
              <a:schemeClr val="accent1"/>
            </a:solidFill>
            <a:prstDash val="solid"/>
            <a:round/>
            <a:headEnd len="sm" w="sm" type="none"/>
            <a:tailEnd len="sm" w="sm" type="none"/>
          </a:ln>
        </p:spPr>
      </p:pic>
      <p:pic>
        <p:nvPicPr>
          <p:cNvPr id="576" name="Google Shape;576;p70"/>
          <p:cNvPicPr preferRelativeResize="0"/>
          <p:nvPr/>
        </p:nvPicPr>
        <p:blipFill rotWithShape="1">
          <a:blip r:embed="rId4">
            <a:alphaModFix/>
          </a:blip>
          <a:srcRect b="0" l="4179" r="21321" t="0"/>
          <a:stretch/>
        </p:blipFill>
        <p:spPr>
          <a:xfrm>
            <a:off x="6505000" y="1651050"/>
            <a:ext cx="1829100" cy="1841400"/>
          </a:xfrm>
          <a:prstGeom prst="rect">
            <a:avLst/>
          </a:prstGeom>
          <a:noFill/>
          <a:ln cap="flat" cmpd="sng" w="28575">
            <a:solidFill>
              <a:schemeClr val="accent1"/>
            </a:solidFill>
            <a:prstDash val="solid"/>
            <a:round/>
            <a:headEnd len="sm" w="sm" type="none"/>
            <a:tailEnd len="sm" w="sm" type="none"/>
          </a:ln>
        </p:spPr>
      </p:pic>
      <p:sp>
        <p:nvSpPr>
          <p:cNvPr id="577" name="Google Shape;577;p70"/>
          <p:cNvSpPr txBox="1"/>
          <p:nvPr>
            <p:ph type="title"/>
          </p:nvPr>
        </p:nvSpPr>
        <p:spPr>
          <a:xfrm>
            <a:off x="1043725" y="922567"/>
            <a:ext cx="3123000" cy="225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Relationships</a:t>
            </a:r>
            <a:endParaRPr/>
          </a:p>
        </p:txBody>
      </p:sp>
      <p:sp>
        <p:nvSpPr>
          <p:cNvPr id="578" name="Google Shape;578;p70"/>
          <p:cNvSpPr txBox="1"/>
          <p:nvPr>
            <p:ph idx="1" type="subTitle"/>
          </p:nvPr>
        </p:nvSpPr>
        <p:spPr>
          <a:xfrm>
            <a:off x="842725" y="1909075"/>
            <a:ext cx="3451200" cy="7800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With Their Leaders</a:t>
            </a:r>
            <a:endParaRPr sz="2000"/>
          </a:p>
          <a:p>
            <a:pPr indent="0" lvl="0" marL="457200" rtl="0" algn="l">
              <a:spcBef>
                <a:spcPts val="1000"/>
              </a:spcBef>
              <a:spcAft>
                <a:spcPts val="0"/>
              </a:spcAft>
              <a:buNone/>
            </a:pPr>
            <a:r>
              <a:t/>
            </a:r>
            <a:endParaRPr sz="2000"/>
          </a:p>
          <a:p>
            <a:pPr indent="-355600" lvl="0" marL="457200" rtl="0" algn="l">
              <a:spcBef>
                <a:spcPts val="1000"/>
              </a:spcBef>
              <a:spcAft>
                <a:spcPts val="0"/>
              </a:spcAft>
              <a:buSzPts val="2000"/>
              <a:buChar char="●"/>
            </a:pPr>
            <a:r>
              <a:rPr lang="en" sz="2000"/>
              <a:t>With </a:t>
            </a:r>
            <a:r>
              <a:rPr lang="en" sz="2000"/>
              <a:t>Their</a:t>
            </a:r>
            <a:r>
              <a:rPr lang="en" sz="2000"/>
              <a:t> Peers</a:t>
            </a:r>
            <a:endParaRPr sz="2000"/>
          </a:p>
          <a:p>
            <a:pPr indent="0" lvl="0" marL="457200" rtl="0" algn="l">
              <a:spcBef>
                <a:spcPts val="1000"/>
              </a:spcBef>
              <a:spcAft>
                <a:spcPts val="0"/>
              </a:spcAft>
              <a:buNone/>
            </a:pPr>
            <a:r>
              <a:t/>
            </a:r>
            <a:endParaRPr sz="2000"/>
          </a:p>
          <a:p>
            <a:pPr indent="-355600" lvl="0" marL="457200" rtl="0" algn="l">
              <a:spcBef>
                <a:spcPts val="1000"/>
              </a:spcBef>
              <a:spcAft>
                <a:spcPts val="0"/>
              </a:spcAft>
              <a:buSzPts val="2000"/>
              <a:buChar char="●"/>
            </a:pPr>
            <a:r>
              <a:rPr lang="en" sz="2000"/>
              <a:t>With the Students</a:t>
            </a:r>
            <a:endParaRPr sz="2000"/>
          </a:p>
        </p:txBody>
      </p:sp>
      <p:pic>
        <p:nvPicPr>
          <p:cNvPr id="579" name="Google Shape;579;p70"/>
          <p:cNvPicPr preferRelativeResize="0"/>
          <p:nvPr/>
        </p:nvPicPr>
        <p:blipFill rotWithShape="1">
          <a:blip r:embed="rId5">
            <a:alphaModFix/>
          </a:blip>
          <a:srcRect b="34325" l="18416" r="6043" t="30545"/>
          <a:stretch/>
        </p:blipFill>
        <p:spPr>
          <a:xfrm>
            <a:off x="4995675" y="2844400"/>
            <a:ext cx="1829100" cy="1841400"/>
          </a:xfrm>
          <a:prstGeom prst="rect">
            <a:avLst/>
          </a:prstGeom>
          <a:noFill/>
          <a:ln cap="flat" cmpd="sng" w="28575">
            <a:solidFill>
              <a:schemeClr val="accent1"/>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71"/>
          <p:cNvSpPr txBox="1"/>
          <p:nvPr>
            <p:ph type="title"/>
          </p:nvPr>
        </p:nvSpPr>
        <p:spPr>
          <a:xfrm>
            <a:off x="5310925" y="962568"/>
            <a:ext cx="3123000" cy="70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Activities</a:t>
            </a:r>
            <a:endParaRPr/>
          </a:p>
        </p:txBody>
      </p:sp>
      <p:sp>
        <p:nvSpPr>
          <p:cNvPr id="585" name="Google Shape;585;p71"/>
          <p:cNvSpPr txBox="1"/>
          <p:nvPr>
            <p:ph idx="1" type="subTitle"/>
          </p:nvPr>
        </p:nvSpPr>
        <p:spPr>
          <a:xfrm>
            <a:off x="5219575" y="1756329"/>
            <a:ext cx="3013500" cy="23982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Give them some responsibilities</a:t>
            </a:r>
            <a:endParaRPr sz="1700"/>
          </a:p>
          <a:p>
            <a:pPr indent="0" lvl="0" marL="457200" rtl="0" algn="l">
              <a:spcBef>
                <a:spcPts val="1000"/>
              </a:spcBef>
              <a:spcAft>
                <a:spcPts val="0"/>
              </a:spcAft>
              <a:buNone/>
            </a:pPr>
            <a:r>
              <a:t/>
            </a:r>
            <a:endParaRPr sz="1700"/>
          </a:p>
          <a:p>
            <a:pPr indent="-336550" lvl="0" marL="457200" rtl="0" algn="l">
              <a:spcBef>
                <a:spcPts val="1000"/>
              </a:spcBef>
              <a:spcAft>
                <a:spcPts val="0"/>
              </a:spcAft>
              <a:buSzPts val="1700"/>
              <a:buChar char="●"/>
            </a:pPr>
            <a:r>
              <a:rPr lang="en" sz="1700"/>
              <a:t>Let them do some of the teaching</a:t>
            </a:r>
            <a:endParaRPr sz="1700"/>
          </a:p>
          <a:p>
            <a:pPr indent="0" lvl="0" marL="457200" rtl="0" algn="l">
              <a:spcBef>
                <a:spcPts val="1000"/>
              </a:spcBef>
              <a:spcAft>
                <a:spcPts val="0"/>
              </a:spcAft>
              <a:buNone/>
            </a:pPr>
            <a:r>
              <a:t/>
            </a:r>
            <a:endParaRPr sz="1700"/>
          </a:p>
          <a:p>
            <a:pPr indent="-336550" lvl="0" marL="457200" rtl="0" algn="l">
              <a:spcBef>
                <a:spcPts val="1000"/>
              </a:spcBef>
              <a:spcAft>
                <a:spcPts val="0"/>
              </a:spcAft>
              <a:buSzPts val="1700"/>
              <a:buChar char="●"/>
            </a:pPr>
            <a:r>
              <a:rPr lang="en" sz="1700"/>
              <a:t>Pair them one on one</a:t>
            </a:r>
            <a:endParaRPr sz="1700"/>
          </a:p>
        </p:txBody>
      </p:sp>
      <p:pic>
        <p:nvPicPr>
          <p:cNvPr id="586" name="Google Shape;586;p71"/>
          <p:cNvPicPr preferRelativeResize="0"/>
          <p:nvPr/>
        </p:nvPicPr>
        <p:blipFill rotWithShape="1">
          <a:blip r:embed="rId3">
            <a:alphaModFix/>
          </a:blip>
          <a:srcRect b="16874" l="0" r="0" t="33125"/>
          <a:stretch/>
        </p:blipFill>
        <p:spPr>
          <a:xfrm>
            <a:off x="311250" y="561752"/>
            <a:ext cx="2446326" cy="1630848"/>
          </a:xfrm>
          <a:prstGeom prst="rect">
            <a:avLst/>
          </a:prstGeom>
          <a:noFill/>
          <a:ln cap="flat" cmpd="sng" w="28575">
            <a:solidFill>
              <a:schemeClr val="accent1"/>
            </a:solidFill>
            <a:prstDash val="solid"/>
            <a:round/>
            <a:headEnd len="sm" w="sm" type="none"/>
            <a:tailEnd len="sm" w="sm" type="none"/>
          </a:ln>
        </p:spPr>
      </p:pic>
      <p:pic>
        <p:nvPicPr>
          <p:cNvPr id="587" name="Google Shape;587;p71"/>
          <p:cNvPicPr preferRelativeResize="0"/>
          <p:nvPr/>
        </p:nvPicPr>
        <p:blipFill rotWithShape="1">
          <a:blip r:embed="rId4">
            <a:alphaModFix/>
          </a:blip>
          <a:srcRect b="35933" l="13338" r="5479" t="23476"/>
          <a:stretch/>
        </p:blipFill>
        <p:spPr>
          <a:xfrm>
            <a:off x="2144650" y="1756327"/>
            <a:ext cx="2446326" cy="1630848"/>
          </a:xfrm>
          <a:prstGeom prst="rect">
            <a:avLst/>
          </a:prstGeom>
          <a:noFill/>
          <a:ln cap="flat" cmpd="sng" w="28575">
            <a:solidFill>
              <a:schemeClr val="accent1"/>
            </a:solidFill>
            <a:prstDash val="solid"/>
            <a:round/>
            <a:headEnd len="sm" w="sm" type="none"/>
            <a:tailEnd len="sm" w="sm" type="none"/>
          </a:ln>
        </p:spPr>
      </p:pic>
      <p:pic>
        <p:nvPicPr>
          <p:cNvPr id="588" name="Google Shape;588;p71"/>
          <p:cNvPicPr preferRelativeResize="0"/>
          <p:nvPr/>
        </p:nvPicPr>
        <p:blipFill rotWithShape="1">
          <a:blip r:embed="rId5">
            <a:alphaModFix/>
          </a:blip>
          <a:srcRect b="36830" l="24092" r="0" t="25216"/>
          <a:stretch/>
        </p:blipFill>
        <p:spPr>
          <a:xfrm>
            <a:off x="616050" y="3004352"/>
            <a:ext cx="2446326" cy="1630848"/>
          </a:xfrm>
          <a:prstGeom prst="rect">
            <a:avLst/>
          </a:prstGeom>
          <a:noFill/>
          <a:ln cap="flat" cmpd="sng" w="28575">
            <a:solidFill>
              <a:schemeClr val="accent1"/>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72"/>
          <p:cNvSpPr txBox="1"/>
          <p:nvPr>
            <p:ph type="title"/>
          </p:nvPr>
        </p:nvSpPr>
        <p:spPr>
          <a:xfrm>
            <a:off x="1043725" y="922569"/>
            <a:ext cx="3123000" cy="64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Freedom</a:t>
            </a:r>
            <a:endParaRPr/>
          </a:p>
        </p:txBody>
      </p:sp>
      <p:sp>
        <p:nvSpPr>
          <p:cNvPr id="594" name="Google Shape;594;p72"/>
          <p:cNvSpPr txBox="1"/>
          <p:nvPr>
            <p:ph idx="1" type="subTitle"/>
          </p:nvPr>
        </p:nvSpPr>
        <p:spPr>
          <a:xfrm>
            <a:off x="659975" y="1772481"/>
            <a:ext cx="3013500" cy="27132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Let them make some decisions</a:t>
            </a:r>
            <a:endParaRPr sz="1500"/>
          </a:p>
          <a:p>
            <a:pPr indent="0" lvl="0" marL="457200" rtl="0" algn="l">
              <a:spcBef>
                <a:spcPts val="1000"/>
              </a:spcBef>
              <a:spcAft>
                <a:spcPts val="0"/>
              </a:spcAft>
              <a:buNone/>
            </a:pPr>
            <a:r>
              <a:t/>
            </a:r>
            <a:endParaRPr sz="1500"/>
          </a:p>
          <a:p>
            <a:pPr indent="-323850" lvl="0" marL="457200" rtl="0" algn="l">
              <a:spcBef>
                <a:spcPts val="1000"/>
              </a:spcBef>
              <a:spcAft>
                <a:spcPts val="0"/>
              </a:spcAft>
              <a:buSzPts val="1500"/>
              <a:buChar char="●"/>
            </a:pPr>
            <a:r>
              <a:rPr lang="en" sz="1500"/>
              <a:t>Give them a short lesson </a:t>
            </a:r>
            <a:endParaRPr sz="1500"/>
          </a:p>
          <a:p>
            <a:pPr indent="0" lvl="0" marL="457200" rtl="0" algn="l">
              <a:spcBef>
                <a:spcPts val="1000"/>
              </a:spcBef>
              <a:spcAft>
                <a:spcPts val="0"/>
              </a:spcAft>
              <a:buNone/>
            </a:pPr>
            <a:r>
              <a:t/>
            </a:r>
            <a:endParaRPr sz="700"/>
          </a:p>
          <a:p>
            <a:pPr indent="0" lvl="0" marL="0" rtl="0" algn="l">
              <a:spcBef>
                <a:spcPts val="1000"/>
              </a:spcBef>
              <a:spcAft>
                <a:spcPts val="0"/>
              </a:spcAft>
              <a:buNone/>
            </a:pPr>
            <a:r>
              <a:t/>
            </a:r>
            <a:endParaRPr sz="1500"/>
          </a:p>
          <a:p>
            <a:pPr indent="-323850" lvl="0" marL="457200" rtl="0" algn="l">
              <a:spcBef>
                <a:spcPts val="1000"/>
              </a:spcBef>
              <a:spcAft>
                <a:spcPts val="0"/>
              </a:spcAft>
              <a:buSzPts val="1500"/>
              <a:buChar char="●"/>
            </a:pPr>
            <a:r>
              <a:rPr lang="en" sz="1500"/>
              <a:t>Let them do the task how they want to </a:t>
            </a:r>
            <a:endParaRPr sz="1500"/>
          </a:p>
          <a:p>
            <a:pPr indent="0" lvl="0" marL="457200" rtl="0" algn="l">
              <a:spcBef>
                <a:spcPts val="1000"/>
              </a:spcBef>
              <a:spcAft>
                <a:spcPts val="1000"/>
              </a:spcAft>
              <a:buNone/>
            </a:pPr>
            <a:r>
              <a:t/>
            </a:r>
            <a:endParaRPr/>
          </a:p>
        </p:txBody>
      </p:sp>
      <p:pic>
        <p:nvPicPr>
          <p:cNvPr id="595" name="Google Shape;595;p72"/>
          <p:cNvPicPr preferRelativeResize="0"/>
          <p:nvPr/>
        </p:nvPicPr>
        <p:blipFill rotWithShape="1">
          <a:blip r:embed="rId3">
            <a:alphaModFix/>
          </a:blip>
          <a:srcRect b="25868" l="17871" r="0" t="12112"/>
          <a:stretch/>
        </p:blipFill>
        <p:spPr>
          <a:xfrm>
            <a:off x="4630475" y="2518050"/>
            <a:ext cx="1920300" cy="1933500"/>
          </a:xfrm>
          <a:prstGeom prst="rect">
            <a:avLst/>
          </a:prstGeom>
          <a:noFill/>
          <a:ln cap="flat" cmpd="sng" w="28575">
            <a:solidFill>
              <a:schemeClr val="accent1"/>
            </a:solidFill>
            <a:prstDash val="solid"/>
            <a:round/>
            <a:headEnd len="sm" w="sm" type="none"/>
            <a:tailEnd len="sm" w="sm" type="none"/>
          </a:ln>
        </p:spPr>
      </p:pic>
      <p:pic>
        <p:nvPicPr>
          <p:cNvPr id="596" name="Google Shape;596;p72"/>
          <p:cNvPicPr preferRelativeResize="0"/>
          <p:nvPr/>
        </p:nvPicPr>
        <p:blipFill rotWithShape="1">
          <a:blip r:embed="rId4">
            <a:alphaModFix/>
          </a:blip>
          <a:srcRect b="12241" l="0" r="0" t="12241"/>
          <a:stretch/>
        </p:blipFill>
        <p:spPr>
          <a:xfrm>
            <a:off x="6514225" y="2056675"/>
            <a:ext cx="1920300" cy="1933500"/>
          </a:xfrm>
          <a:prstGeom prst="rect">
            <a:avLst/>
          </a:prstGeom>
          <a:noFill/>
          <a:ln cap="flat" cmpd="sng" w="28575">
            <a:solidFill>
              <a:schemeClr val="accent1"/>
            </a:solidFill>
            <a:prstDash val="solid"/>
            <a:round/>
            <a:headEnd len="sm" w="sm" type="none"/>
            <a:tailEnd len="sm" w="sm" type="none"/>
          </a:ln>
        </p:spPr>
      </p:pic>
      <p:pic>
        <p:nvPicPr>
          <p:cNvPr id="597" name="Google Shape;597;p72"/>
          <p:cNvPicPr preferRelativeResize="0"/>
          <p:nvPr/>
        </p:nvPicPr>
        <p:blipFill rotWithShape="1">
          <a:blip r:embed="rId5">
            <a:alphaModFix/>
          </a:blip>
          <a:srcRect b="33617" l="22685" r="13592" t="18261"/>
          <a:stretch/>
        </p:blipFill>
        <p:spPr>
          <a:xfrm>
            <a:off x="4944150" y="584550"/>
            <a:ext cx="1920300" cy="1933500"/>
          </a:xfrm>
          <a:prstGeom prst="rect">
            <a:avLst/>
          </a:prstGeom>
          <a:noFill/>
          <a:ln cap="flat" cmpd="sng" w="28575">
            <a:solidFill>
              <a:schemeClr val="accent1"/>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1" name="Shape 601"/>
        <p:cNvGrpSpPr/>
        <p:nvPr/>
      </p:nvGrpSpPr>
      <p:grpSpPr>
        <a:xfrm>
          <a:off x="0" y="0"/>
          <a:ext cx="0" cy="0"/>
          <a:chOff x="0" y="0"/>
          <a:chExt cx="0" cy="0"/>
        </a:xfrm>
      </p:grpSpPr>
      <p:sp>
        <p:nvSpPr>
          <p:cNvPr id="602" name="Google Shape;602;p73"/>
          <p:cNvSpPr txBox="1"/>
          <p:nvPr>
            <p:ph idx="1" type="body"/>
          </p:nvPr>
        </p:nvSpPr>
        <p:spPr>
          <a:xfrm>
            <a:off x="6415800" y="3657725"/>
            <a:ext cx="2528100" cy="107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6000"/>
              <a:t>SLIME</a:t>
            </a:r>
            <a:endParaRPr sz="60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74"/>
          <p:cNvSpPr txBox="1"/>
          <p:nvPr>
            <p:ph type="title"/>
          </p:nvPr>
        </p:nvSpPr>
        <p:spPr>
          <a:xfrm>
            <a:off x="4373850" y="944250"/>
            <a:ext cx="2720400" cy="648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Instructions: </a:t>
            </a:r>
            <a:endParaRPr/>
          </a:p>
        </p:txBody>
      </p:sp>
      <p:sp>
        <p:nvSpPr>
          <p:cNvPr id="608" name="Google Shape;608;p74"/>
          <p:cNvSpPr txBox="1"/>
          <p:nvPr>
            <p:ph idx="2" type="title"/>
          </p:nvPr>
        </p:nvSpPr>
        <p:spPr>
          <a:xfrm>
            <a:off x="0" y="1887000"/>
            <a:ext cx="3272400" cy="1369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solidFill>
                  <a:srgbClr val="212121"/>
                </a:solidFill>
              </a:rPr>
              <a:t>a</a:t>
            </a:r>
            <a:r>
              <a:rPr lang="en">
                <a:solidFill>
                  <a:srgbClr val="212121"/>
                </a:solidFill>
              </a:rPr>
              <a:t>ctivity </a:t>
            </a:r>
            <a:endParaRPr>
              <a:solidFill>
                <a:srgbClr val="212121"/>
              </a:solidFill>
            </a:endParaRPr>
          </a:p>
        </p:txBody>
      </p:sp>
      <p:sp>
        <p:nvSpPr>
          <p:cNvPr id="609" name="Google Shape;609;p74"/>
          <p:cNvSpPr txBox="1"/>
          <p:nvPr>
            <p:ph idx="1" type="subTitle"/>
          </p:nvPr>
        </p:nvSpPr>
        <p:spPr>
          <a:xfrm>
            <a:off x="4456575" y="2259300"/>
            <a:ext cx="2475300" cy="624900"/>
          </a:xfrm>
          <a:prstGeom prst="rect">
            <a:avLst/>
          </a:prstGeom>
        </p:spPr>
        <p:txBody>
          <a:bodyPr anchorCtr="0" anchor="ctr" bIns="91425" lIns="91425" spcFirstLastPara="1" rIns="91425" wrap="square" tIns="91425">
            <a:noAutofit/>
          </a:bodyPr>
          <a:lstStyle/>
          <a:p>
            <a:pPr indent="-381000" lvl="0" marL="457200" rtl="0" algn="l">
              <a:spcBef>
                <a:spcPts val="0"/>
              </a:spcBef>
              <a:spcAft>
                <a:spcPts val="0"/>
              </a:spcAft>
              <a:buSzPts val="2400"/>
              <a:buChar char="-"/>
            </a:pPr>
            <a:r>
              <a:rPr lang="en" sz="2000"/>
              <a:t>Grab slime kit</a:t>
            </a:r>
            <a:endParaRPr sz="2000"/>
          </a:p>
          <a:p>
            <a:pPr indent="-381000" lvl="0" marL="457200" rtl="0" algn="l">
              <a:spcBef>
                <a:spcPts val="0"/>
              </a:spcBef>
              <a:spcAft>
                <a:spcPts val="0"/>
              </a:spcAft>
              <a:buSzPts val="2400"/>
              <a:buChar char="-"/>
            </a:pPr>
            <a:r>
              <a:rPr lang="en" sz="2000"/>
              <a:t>Follow printed instructions </a:t>
            </a:r>
            <a:endParaRPr sz="2000"/>
          </a:p>
          <a:p>
            <a:pPr indent="-342900" lvl="0" marL="457200" rtl="0" algn="l">
              <a:spcBef>
                <a:spcPts val="0"/>
              </a:spcBef>
              <a:spcAft>
                <a:spcPts val="0"/>
              </a:spcAft>
              <a:buSzPts val="1800"/>
              <a:buChar char="-"/>
            </a:pPr>
            <a:r>
              <a:rPr lang="en" sz="2000"/>
              <a:t>Finish slime &amp; take home!</a:t>
            </a:r>
            <a:r>
              <a:rPr lang="en"/>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57"/>
          <p:cNvSpPr txBox="1"/>
          <p:nvPr>
            <p:ph type="ctrTitle"/>
          </p:nvPr>
        </p:nvSpPr>
        <p:spPr>
          <a:xfrm>
            <a:off x="81725" y="2161575"/>
            <a:ext cx="5831700" cy="2529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700">
                <a:latin typeface="Calibri"/>
                <a:ea typeface="Calibri"/>
                <a:cs typeface="Calibri"/>
                <a:sym typeface="Calibri"/>
              </a:rPr>
              <a:t>1.</a:t>
            </a:r>
            <a:r>
              <a:rPr lang="en" sz="1700">
                <a:latin typeface="Calibri"/>
                <a:ea typeface="Calibri"/>
                <a:cs typeface="Calibri"/>
                <a:sym typeface="Calibri"/>
              </a:rPr>
              <a:t> High school students whom we select through an interview    </a:t>
            </a:r>
            <a:endParaRPr sz="1700">
              <a:latin typeface="Calibri"/>
              <a:ea typeface="Calibri"/>
              <a:cs typeface="Calibri"/>
              <a:sym typeface="Calibri"/>
            </a:endParaRPr>
          </a:p>
          <a:p>
            <a:pPr indent="0" lvl="0" marL="0" rtl="0" algn="l">
              <a:spcBef>
                <a:spcPts val="0"/>
              </a:spcBef>
              <a:spcAft>
                <a:spcPts val="0"/>
              </a:spcAft>
              <a:buNone/>
            </a:pPr>
            <a:r>
              <a:rPr lang="en" sz="1700">
                <a:latin typeface="Calibri"/>
                <a:ea typeface="Calibri"/>
                <a:cs typeface="Calibri"/>
                <a:sym typeface="Calibri"/>
              </a:rPr>
              <a:t>    process or that have been through our program work as </a:t>
            </a:r>
            <a:endParaRPr sz="1700">
              <a:latin typeface="Calibri"/>
              <a:ea typeface="Calibri"/>
              <a:cs typeface="Calibri"/>
              <a:sym typeface="Calibri"/>
            </a:endParaRPr>
          </a:p>
          <a:p>
            <a:pPr indent="0" lvl="0" marL="0" rtl="0" algn="l">
              <a:spcBef>
                <a:spcPts val="0"/>
              </a:spcBef>
              <a:spcAft>
                <a:spcPts val="0"/>
              </a:spcAft>
              <a:buNone/>
            </a:pPr>
            <a:r>
              <a:rPr lang="en" sz="1700">
                <a:latin typeface="Calibri"/>
                <a:ea typeface="Calibri"/>
                <a:cs typeface="Calibri"/>
                <a:sym typeface="Calibri"/>
              </a:rPr>
              <a:t>    mentors for our afterschool and summer camp programming.</a:t>
            </a:r>
            <a:endParaRPr sz="100">
              <a:latin typeface="Calibri"/>
              <a:ea typeface="Calibri"/>
              <a:cs typeface="Calibri"/>
              <a:sym typeface="Calibri"/>
            </a:endParaRPr>
          </a:p>
          <a:p>
            <a:pPr indent="0" lvl="0" marL="0" rtl="0" algn="l">
              <a:spcBef>
                <a:spcPts val="0"/>
              </a:spcBef>
              <a:spcAft>
                <a:spcPts val="0"/>
              </a:spcAft>
              <a:buNone/>
            </a:pPr>
            <a:r>
              <a:rPr lang="en" sz="1700">
                <a:latin typeface="Calibri"/>
                <a:ea typeface="Calibri"/>
                <a:cs typeface="Calibri"/>
                <a:sym typeface="Calibri"/>
              </a:rPr>
              <a:t>2. High school students assist staff with </a:t>
            </a:r>
            <a:endParaRPr sz="100">
              <a:latin typeface="Calibri"/>
              <a:ea typeface="Calibri"/>
              <a:cs typeface="Calibri"/>
              <a:sym typeface="Calibri"/>
            </a:endParaRPr>
          </a:p>
          <a:p>
            <a:pPr indent="0" lvl="0" marL="0" rtl="0" algn="l">
              <a:spcBef>
                <a:spcPts val="0"/>
              </a:spcBef>
              <a:spcAft>
                <a:spcPts val="0"/>
              </a:spcAft>
              <a:buNone/>
            </a:pPr>
            <a:r>
              <a:rPr lang="en" sz="1700">
                <a:latin typeface="Calibri"/>
                <a:ea typeface="Calibri"/>
                <a:cs typeface="Calibri"/>
                <a:sym typeface="Calibri"/>
              </a:rPr>
              <a:t>     afterschool setup, programming and cleanup. </a:t>
            </a:r>
            <a:endParaRPr sz="100">
              <a:latin typeface="Calibri"/>
              <a:ea typeface="Calibri"/>
              <a:cs typeface="Calibri"/>
              <a:sym typeface="Calibri"/>
            </a:endParaRPr>
          </a:p>
          <a:p>
            <a:pPr indent="0" lvl="0" marL="0" rtl="0" algn="l">
              <a:spcBef>
                <a:spcPts val="0"/>
              </a:spcBef>
              <a:spcAft>
                <a:spcPts val="0"/>
              </a:spcAft>
              <a:buNone/>
            </a:pPr>
            <a:r>
              <a:rPr lang="en" sz="1700">
                <a:latin typeface="Calibri"/>
                <a:ea typeface="Calibri"/>
                <a:cs typeface="Calibri"/>
                <a:sym typeface="Calibri"/>
              </a:rPr>
              <a:t>3. Seasoned high school students instruct afterschool sessions   </a:t>
            </a:r>
            <a:endParaRPr sz="1700">
              <a:latin typeface="Calibri"/>
              <a:ea typeface="Calibri"/>
              <a:cs typeface="Calibri"/>
              <a:sym typeface="Calibri"/>
            </a:endParaRPr>
          </a:p>
          <a:p>
            <a:pPr indent="0" lvl="0" marL="0" rtl="0" algn="l">
              <a:spcBef>
                <a:spcPts val="0"/>
              </a:spcBef>
              <a:spcAft>
                <a:spcPts val="0"/>
              </a:spcAft>
              <a:buNone/>
            </a:pPr>
            <a:r>
              <a:rPr lang="en" sz="1700">
                <a:latin typeface="Calibri"/>
                <a:ea typeface="Calibri"/>
                <a:cs typeface="Calibri"/>
                <a:sym typeface="Calibri"/>
              </a:rPr>
              <a:t>     and take on more responsibility as they grow in the program. </a:t>
            </a:r>
            <a:endParaRPr sz="1700">
              <a:latin typeface="Calibri"/>
              <a:ea typeface="Calibri"/>
              <a:cs typeface="Calibri"/>
              <a:sym typeface="Calibri"/>
            </a:endParaRPr>
          </a:p>
        </p:txBody>
      </p:sp>
      <p:sp>
        <p:nvSpPr>
          <p:cNvPr id="483" name="Google Shape;483;p57"/>
          <p:cNvSpPr txBox="1"/>
          <p:nvPr>
            <p:ph idx="1" type="subTitle"/>
          </p:nvPr>
        </p:nvSpPr>
        <p:spPr>
          <a:xfrm>
            <a:off x="-512950" y="1853175"/>
            <a:ext cx="7064100" cy="441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500">
                <a:solidFill>
                  <a:schemeClr val="dk1"/>
                </a:solidFill>
                <a:latin typeface="Corbel"/>
                <a:ea typeface="Corbel"/>
                <a:cs typeface="Corbel"/>
                <a:sym typeface="Corbel"/>
              </a:rPr>
              <a:t>Edgerton Explorit Center High School Mentoring Program</a:t>
            </a:r>
            <a:endParaRPr b="1" sz="3500">
              <a:solidFill>
                <a:schemeClr val="dk1"/>
              </a:solidFill>
              <a:latin typeface="Corbel"/>
              <a:ea typeface="Corbel"/>
              <a:cs typeface="Corbel"/>
              <a:sym typeface="Corbel"/>
            </a:endParaRPr>
          </a:p>
          <a:p>
            <a:pPr indent="0" lvl="0" marL="0" rtl="0" algn="ctr">
              <a:spcBef>
                <a:spcPts val="0"/>
              </a:spcBef>
              <a:spcAft>
                <a:spcPts val="0"/>
              </a:spcAft>
              <a:buClr>
                <a:srgbClr val="FFFFFF"/>
              </a:buClr>
              <a:buSzPts val="3500"/>
              <a:buFont typeface="Corbel"/>
              <a:buNone/>
            </a:pPr>
            <a:r>
              <a:rPr b="1" lang="en" sz="3500">
                <a:solidFill>
                  <a:schemeClr val="dk1"/>
                </a:solidFill>
                <a:latin typeface="Corbel"/>
                <a:ea typeface="Corbel"/>
                <a:cs typeface="Corbel"/>
                <a:sym typeface="Corbel"/>
              </a:rPr>
              <a:t>How it works:  </a:t>
            </a:r>
            <a:endParaRPr b="1">
              <a:solidFill>
                <a:schemeClr val="dk1"/>
              </a:solidFill>
            </a:endParaRPr>
          </a:p>
        </p:txBody>
      </p:sp>
      <p:pic>
        <p:nvPicPr>
          <p:cNvPr id="484" name="Google Shape;484;p57"/>
          <p:cNvPicPr preferRelativeResize="0"/>
          <p:nvPr/>
        </p:nvPicPr>
        <p:blipFill rotWithShape="1">
          <a:blip r:embed="rId3">
            <a:alphaModFix/>
          </a:blip>
          <a:srcRect b="-38931" l="-34082" r="-20836" t="-15987"/>
          <a:stretch/>
        </p:blipFill>
        <p:spPr>
          <a:xfrm>
            <a:off x="4929749" y="-123562"/>
            <a:ext cx="4736802" cy="634120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75"/>
          <p:cNvSpPr txBox="1"/>
          <p:nvPr>
            <p:ph type="title"/>
          </p:nvPr>
        </p:nvSpPr>
        <p:spPr>
          <a:xfrm>
            <a:off x="2699150" y="1345375"/>
            <a:ext cx="3774000" cy="164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Q&amp;A</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76"/>
          <p:cNvSpPr txBox="1"/>
          <p:nvPr>
            <p:ph type="title"/>
          </p:nvPr>
        </p:nvSpPr>
        <p:spPr>
          <a:xfrm>
            <a:off x="713225" y="1345363"/>
            <a:ext cx="7717500" cy="1644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Thank you!</a:t>
            </a:r>
            <a:endParaRPr/>
          </a:p>
        </p:txBody>
      </p:sp>
      <p:sp>
        <p:nvSpPr>
          <p:cNvPr id="620" name="Google Shape;620;p76"/>
          <p:cNvSpPr txBox="1"/>
          <p:nvPr>
            <p:ph idx="1" type="subTitle"/>
          </p:nvPr>
        </p:nvSpPr>
        <p:spPr>
          <a:xfrm>
            <a:off x="1514325" y="3188648"/>
            <a:ext cx="6120300" cy="3750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t>We hope that you learned </a:t>
            </a:r>
            <a:r>
              <a:rPr lang="en"/>
              <a:t>something</a:t>
            </a:r>
            <a:r>
              <a:rPr lang="en"/>
              <a:t> valuable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624" name="Shape 624"/>
        <p:cNvGrpSpPr/>
        <p:nvPr/>
      </p:nvGrpSpPr>
      <p:grpSpPr>
        <a:xfrm>
          <a:off x="0" y="0"/>
          <a:ext cx="0" cy="0"/>
          <a:chOff x="0" y="0"/>
          <a:chExt cx="0" cy="0"/>
        </a:xfrm>
      </p:grpSpPr>
      <p:pic>
        <p:nvPicPr>
          <p:cNvPr id="625" name="Google Shape;625;p77">
            <a:hlinkClick r:id="rId3"/>
          </p:cNvPr>
          <p:cNvPicPr preferRelativeResize="0"/>
          <p:nvPr/>
        </p:nvPicPr>
        <p:blipFill>
          <a:blip r:embed="rId4">
            <a:alphaModFix/>
          </a:blip>
          <a:stretch>
            <a:fillRect/>
          </a:stretch>
        </p:blipFill>
        <p:spPr>
          <a:xfrm>
            <a:off x="3451063" y="2123075"/>
            <a:ext cx="2241874" cy="897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58"/>
          <p:cNvSpPr txBox="1"/>
          <p:nvPr>
            <p:ph type="ctrTitle"/>
          </p:nvPr>
        </p:nvSpPr>
        <p:spPr>
          <a:xfrm>
            <a:off x="201000" y="517250"/>
            <a:ext cx="8877600" cy="3535500"/>
          </a:xfrm>
          <a:prstGeom prst="rect">
            <a:avLst/>
          </a:prstGeom>
        </p:spPr>
        <p:txBody>
          <a:bodyPr anchorCtr="0" anchor="b" bIns="91425" lIns="91425" spcFirstLastPara="1" rIns="91425" wrap="square" tIns="91425">
            <a:noAutofit/>
          </a:bodyPr>
          <a:lstStyle/>
          <a:p>
            <a:pPr indent="0" lvl="0" marL="0" rtl="0" algn="l">
              <a:spcBef>
                <a:spcPts val="400"/>
              </a:spcBef>
              <a:spcAft>
                <a:spcPts val="0"/>
              </a:spcAft>
              <a:buNone/>
            </a:pPr>
            <a:r>
              <a:rPr b="1" lang="en" sz="2500">
                <a:latin typeface="Corbel"/>
                <a:ea typeface="Corbel"/>
                <a:cs typeface="Corbel"/>
                <a:sym typeface="Corbel"/>
              </a:rPr>
              <a:t>     </a:t>
            </a:r>
            <a:r>
              <a:rPr b="1" lang="en" sz="2500">
                <a:latin typeface="Corbel"/>
                <a:ea typeface="Corbel"/>
                <a:cs typeface="Corbel"/>
                <a:sym typeface="Corbel"/>
              </a:rPr>
              <a:t>Edgerton Explorit Center High School Mentoring Program</a:t>
            </a:r>
            <a:endParaRPr b="1" sz="2500">
              <a:latin typeface="Corbel"/>
              <a:ea typeface="Corbel"/>
              <a:cs typeface="Corbel"/>
              <a:sym typeface="Corbel"/>
            </a:endParaRPr>
          </a:p>
          <a:p>
            <a:pPr indent="0" lvl="0" marL="0" rtl="0" algn="l">
              <a:spcBef>
                <a:spcPts val="400"/>
              </a:spcBef>
              <a:spcAft>
                <a:spcPts val="0"/>
              </a:spcAft>
              <a:buNone/>
            </a:pPr>
            <a:r>
              <a:t/>
            </a:r>
            <a:endParaRPr b="1" sz="2500">
              <a:latin typeface="Corbel"/>
              <a:ea typeface="Corbel"/>
              <a:cs typeface="Corbel"/>
              <a:sym typeface="Corbel"/>
            </a:endParaRPr>
          </a:p>
          <a:p>
            <a:pPr indent="-311150" lvl="0" marL="457200" rtl="0" algn="l">
              <a:spcBef>
                <a:spcPts val="400"/>
              </a:spcBef>
              <a:spcAft>
                <a:spcPts val="0"/>
              </a:spcAft>
              <a:buSzPts val="1300"/>
              <a:buFont typeface="Corbel"/>
              <a:buAutoNum type="arabicPeriod"/>
            </a:pPr>
            <a:r>
              <a:rPr b="1" lang="en" sz="1400">
                <a:latin typeface="Corbel"/>
                <a:ea typeface="Corbel"/>
                <a:cs typeface="Corbel"/>
                <a:sym typeface="Corbel"/>
              </a:rPr>
              <a:t>From pool of afterschool helpers, our best high school students are selected  to help with our summer camp program.     </a:t>
            </a:r>
            <a:endParaRPr b="1" sz="1400">
              <a:latin typeface="Corbel"/>
              <a:ea typeface="Corbel"/>
              <a:cs typeface="Corbel"/>
              <a:sym typeface="Corbel"/>
            </a:endParaRPr>
          </a:p>
          <a:p>
            <a:pPr indent="-317500" lvl="1" marL="914400" rtl="0" algn="l">
              <a:spcBef>
                <a:spcPts val="0"/>
              </a:spcBef>
              <a:spcAft>
                <a:spcPts val="0"/>
              </a:spcAft>
              <a:buSzPts val="1400"/>
              <a:buFont typeface="Corbel"/>
              <a:buAutoNum type="alphaLcPeriod"/>
            </a:pPr>
            <a:r>
              <a:rPr b="1" i="0" lang="en" sz="1400">
                <a:latin typeface="Corbel"/>
                <a:ea typeface="Corbel"/>
                <a:cs typeface="Corbel"/>
                <a:sym typeface="Corbel"/>
              </a:rPr>
              <a:t>    Students help select camps, write the curriculum, determine supply needs, help with camp setup, </a:t>
            </a:r>
            <a:endParaRPr b="1" i="0" sz="1400">
              <a:latin typeface="Corbel"/>
              <a:ea typeface="Corbel"/>
              <a:cs typeface="Corbel"/>
              <a:sym typeface="Corbel"/>
            </a:endParaRPr>
          </a:p>
          <a:p>
            <a:pPr indent="0" lvl="0" marL="914400" rtl="0" algn="l">
              <a:spcBef>
                <a:spcPts val="400"/>
              </a:spcBef>
              <a:spcAft>
                <a:spcPts val="0"/>
              </a:spcAft>
              <a:buNone/>
            </a:pPr>
            <a:r>
              <a:rPr b="1" lang="en" sz="1400">
                <a:latin typeface="Corbel"/>
                <a:ea typeface="Corbel"/>
                <a:cs typeface="Corbel"/>
                <a:sym typeface="Corbel"/>
              </a:rPr>
              <a:t>      </a:t>
            </a:r>
            <a:r>
              <a:rPr b="1" i="0" lang="en" sz="1400">
                <a:latin typeface="Corbel"/>
                <a:ea typeface="Corbel"/>
                <a:cs typeface="Corbel"/>
                <a:sym typeface="Corbel"/>
              </a:rPr>
              <a:t>instruct the camp and cleanup. </a:t>
            </a:r>
            <a:endParaRPr b="1" i="0" sz="1400">
              <a:latin typeface="Corbel"/>
              <a:ea typeface="Corbel"/>
              <a:cs typeface="Corbel"/>
              <a:sym typeface="Corbel"/>
            </a:endParaRPr>
          </a:p>
          <a:p>
            <a:pPr indent="-317500" lvl="1" marL="914400" rtl="0" algn="l">
              <a:spcBef>
                <a:spcPts val="400"/>
              </a:spcBef>
              <a:spcAft>
                <a:spcPts val="0"/>
              </a:spcAft>
              <a:buSzPts val="1400"/>
              <a:buFont typeface="Corbel"/>
              <a:buAutoNum type="alphaLcPeriod"/>
            </a:pPr>
            <a:r>
              <a:rPr b="1" i="0" lang="en" sz="1400">
                <a:latin typeface="Corbel"/>
                <a:ea typeface="Corbel"/>
                <a:cs typeface="Corbel"/>
                <a:sym typeface="Corbel"/>
              </a:rPr>
              <a:t>     Staff mentor/senior student mentors  are assigned to each student helper to be there to answer       </a:t>
            </a:r>
            <a:endParaRPr b="1" i="0" sz="1400">
              <a:latin typeface="Corbel"/>
              <a:ea typeface="Corbel"/>
              <a:cs typeface="Corbel"/>
              <a:sym typeface="Corbel"/>
            </a:endParaRPr>
          </a:p>
          <a:p>
            <a:pPr indent="0" lvl="0" marL="914400" rtl="0" algn="l">
              <a:spcBef>
                <a:spcPts val="400"/>
              </a:spcBef>
              <a:spcAft>
                <a:spcPts val="0"/>
              </a:spcAft>
              <a:buNone/>
            </a:pPr>
            <a:r>
              <a:rPr b="1" lang="en" sz="1400">
                <a:latin typeface="Corbel"/>
                <a:ea typeface="Corbel"/>
                <a:cs typeface="Corbel"/>
                <a:sym typeface="Corbel"/>
              </a:rPr>
              <a:t>     </a:t>
            </a:r>
            <a:r>
              <a:rPr b="1" i="0" lang="en" sz="1400">
                <a:latin typeface="Corbel"/>
                <a:ea typeface="Corbel"/>
                <a:cs typeface="Corbel"/>
                <a:sym typeface="Corbel"/>
              </a:rPr>
              <a:t>questions,</a:t>
            </a:r>
            <a:r>
              <a:rPr b="1" lang="en" sz="1400">
                <a:latin typeface="Corbel"/>
                <a:ea typeface="Corbel"/>
                <a:cs typeface="Corbel"/>
                <a:sym typeface="Corbel"/>
              </a:rPr>
              <a:t> </a:t>
            </a:r>
            <a:r>
              <a:rPr b="1" i="0" lang="en" sz="1400">
                <a:latin typeface="Corbel"/>
                <a:ea typeface="Corbel"/>
                <a:cs typeface="Corbel"/>
                <a:sym typeface="Corbel"/>
              </a:rPr>
              <a:t>help with disciplinary problems and assist in any way that the student needs help.    </a:t>
            </a:r>
            <a:endParaRPr b="1" i="0" sz="1400">
              <a:latin typeface="Corbel"/>
              <a:ea typeface="Corbel"/>
              <a:cs typeface="Corbel"/>
              <a:sym typeface="Corbel"/>
            </a:endParaRPr>
          </a:p>
          <a:p>
            <a:pPr indent="-317500" lvl="0" marL="457200" rtl="0" algn="l">
              <a:spcBef>
                <a:spcPts val="400"/>
              </a:spcBef>
              <a:spcAft>
                <a:spcPts val="0"/>
              </a:spcAft>
              <a:buSzPts val="1400"/>
              <a:buFont typeface="Corbel"/>
              <a:buAutoNum type="arabicPeriod"/>
            </a:pPr>
            <a:r>
              <a:rPr b="1" lang="en" sz="1400">
                <a:latin typeface="Corbel"/>
                <a:ea typeface="Corbel"/>
                <a:cs typeface="Corbel"/>
                <a:sym typeface="Corbel"/>
              </a:rPr>
              <a:t>For both afterschool and summer camp programming, team high school mentors up in groups of two or three.  This builds teamwork and is a great way to give students additional support. </a:t>
            </a:r>
            <a:r>
              <a:rPr b="1" lang="en" sz="2500">
                <a:latin typeface="Corbel"/>
                <a:ea typeface="Corbel"/>
                <a:cs typeface="Corbel"/>
                <a:sym typeface="Corbel"/>
              </a:rPr>
              <a:t> </a:t>
            </a:r>
            <a:endParaRPr b="1" sz="1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59"/>
          <p:cNvSpPr txBox="1"/>
          <p:nvPr>
            <p:ph type="ctrTitle"/>
          </p:nvPr>
        </p:nvSpPr>
        <p:spPr>
          <a:xfrm>
            <a:off x="975950" y="821275"/>
            <a:ext cx="8499300" cy="482100"/>
          </a:xfrm>
          <a:prstGeom prst="rect">
            <a:avLst/>
          </a:prstGeom>
        </p:spPr>
        <p:txBody>
          <a:bodyPr anchorCtr="0" anchor="b" bIns="91425" lIns="91425" spcFirstLastPara="1" rIns="91425" wrap="square" tIns="91425">
            <a:noAutofit/>
          </a:bodyPr>
          <a:lstStyle/>
          <a:p>
            <a:pPr indent="0" lvl="0" marL="0" rtl="0" algn="l">
              <a:lnSpc>
                <a:spcPct val="100000"/>
              </a:lnSpc>
              <a:spcBef>
                <a:spcPts val="400"/>
              </a:spcBef>
              <a:spcAft>
                <a:spcPts val="0"/>
              </a:spcAft>
              <a:buNone/>
            </a:pPr>
            <a:r>
              <a:rPr b="1" lang="en" sz="1500">
                <a:latin typeface="Arial"/>
                <a:ea typeface="Arial"/>
                <a:cs typeface="Arial"/>
                <a:sym typeface="Arial"/>
              </a:rPr>
              <a:t>  Edgerton student created curriculum is available on the Beyond School Bells Website</a:t>
            </a:r>
            <a:endParaRPr b="1" sz="1500">
              <a:latin typeface="Arial"/>
              <a:ea typeface="Arial"/>
              <a:cs typeface="Arial"/>
              <a:sym typeface="Arial"/>
            </a:endParaRPr>
          </a:p>
          <a:p>
            <a:pPr indent="0" lvl="0" marL="0" rtl="0" algn="l">
              <a:lnSpc>
                <a:spcPct val="100000"/>
              </a:lnSpc>
              <a:spcBef>
                <a:spcPts val="400"/>
              </a:spcBef>
              <a:spcAft>
                <a:spcPts val="0"/>
              </a:spcAft>
              <a:buNone/>
            </a:pPr>
            <a:r>
              <a:rPr b="1" lang="en" sz="1500">
                <a:latin typeface="Arial"/>
                <a:ea typeface="Arial"/>
                <a:cs typeface="Arial"/>
                <a:sym typeface="Arial"/>
              </a:rPr>
              <a:t>                     which includes single labs, entire camps and tracks</a:t>
            </a:r>
            <a:r>
              <a:rPr b="1" lang="en" sz="1500"/>
              <a:t>.</a:t>
            </a:r>
            <a:endParaRPr b="1" sz="1500"/>
          </a:p>
        </p:txBody>
      </p:sp>
      <p:pic>
        <p:nvPicPr>
          <p:cNvPr id="495" name="Google Shape;495;p59"/>
          <p:cNvPicPr preferRelativeResize="0"/>
          <p:nvPr/>
        </p:nvPicPr>
        <p:blipFill>
          <a:blip r:embed="rId3">
            <a:alphaModFix/>
          </a:blip>
          <a:stretch>
            <a:fillRect/>
          </a:stretch>
        </p:blipFill>
        <p:spPr>
          <a:xfrm>
            <a:off x="1263875" y="1399500"/>
            <a:ext cx="7039349" cy="33378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60"/>
          <p:cNvSpPr txBox="1"/>
          <p:nvPr>
            <p:ph type="ctrTitle"/>
          </p:nvPr>
        </p:nvSpPr>
        <p:spPr>
          <a:xfrm>
            <a:off x="1039975" y="1324500"/>
            <a:ext cx="70641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400"/>
              <a:t>Engaging High School Staff While Creating &amp; Facilitating Clubs </a:t>
            </a:r>
            <a:endParaRPr sz="5400"/>
          </a:p>
        </p:txBody>
      </p:sp>
      <p:sp>
        <p:nvSpPr>
          <p:cNvPr id="501" name="Google Shape;501;p60"/>
          <p:cNvSpPr txBox="1"/>
          <p:nvPr>
            <p:ph idx="1" type="subTitle"/>
          </p:nvPr>
        </p:nvSpPr>
        <p:spPr>
          <a:xfrm>
            <a:off x="1039975" y="3432850"/>
            <a:ext cx="7064100" cy="44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1"/>
                </a:solidFill>
              </a:rPr>
              <a:t>Lilliauna Champion, Dawson Stolpe &amp; Dominic Foged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61"/>
          <p:cNvSpPr txBox="1"/>
          <p:nvPr>
            <p:ph type="title"/>
          </p:nvPr>
        </p:nvSpPr>
        <p:spPr>
          <a:xfrm>
            <a:off x="1994850" y="1634100"/>
            <a:ext cx="4884300" cy="129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Create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62"/>
          <p:cNvSpPr txBox="1"/>
          <p:nvPr>
            <p:ph type="title"/>
          </p:nvPr>
        </p:nvSpPr>
        <p:spPr>
          <a:xfrm>
            <a:off x="1043725" y="922567"/>
            <a:ext cx="3123000" cy="225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Outline </a:t>
            </a:r>
            <a:endParaRPr/>
          </a:p>
        </p:txBody>
      </p:sp>
      <p:sp>
        <p:nvSpPr>
          <p:cNvPr id="512" name="Google Shape;512;p62"/>
          <p:cNvSpPr txBox="1"/>
          <p:nvPr>
            <p:ph idx="1" type="subTitle"/>
          </p:nvPr>
        </p:nvSpPr>
        <p:spPr>
          <a:xfrm>
            <a:off x="1098475" y="1800389"/>
            <a:ext cx="3527400" cy="1631400"/>
          </a:xfrm>
          <a:prstGeom prst="rect">
            <a:avLst/>
          </a:prstGeom>
        </p:spPr>
        <p:txBody>
          <a:bodyPr anchorCtr="0" anchor="t" bIns="91425" lIns="91425" spcFirstLastPara="1" rIns="91425" wrap="square" tIns="91425">
            <a:noAutofit/>
          </a:bodyPr>
          <a:lstStyle/>
          <a:p>
            <a:pPr indent="-387350" lvl="0" marL="457200" rtl="0" algn="l">
              <a:spcBef>
                <a:spcPts val="0"/>
              </a:spcBef>
              <a:spcAft>
                <a:spcPts val="0"/>
              </a:spcAft>
              <a:buSzPts val="2500"/>
              <a:buChar char="-"/>
            </a:pPr>
            <a:r>
              <a:rPr lang="en" sz="2500"/>
              <a:t>Details</a:t>
            </a:r>
            <a:r>
              <a:rPr lang="en" sz="2500"/>
              <a:t> </a:t>
            </a:r>
            <a:endParaRPr sz="2500"/>
          </a:p>
          <a:p>
            <a:pPr indent="-387350" lvl="0" marL="457200" rtl="0" algn="l">
              <a:spcBef>
                <a:spcPts val="0"/>
              </a:spcBef>
              <a:spcAft>
                <a:spcPts val="0"/>
              </a:spcAft>
              <a:buSzPts val="2500"/>
              <a:buChar char="-"/>
            </a:pPr>
            <a:r>
              <a:rPr lang="en" sz="2500"/>
              <a:t>Explanation </a:t>
            </a:r>
            <a:endParaRPr sz="2500"/>
          </a:p>
          <a:p>
            <a:pPr indent="-387350" lvl="0" marL="457200" rtl="0" algn="l">
              <a:spcBef>
                <a:spcPts val="0"/>
              </a:spcBef>
              <a:spcAft>
                <a:spcPts val="0"/>
              </a:spcAft>
              <a:buSzPts val="2500"/>
              <a:buChar char="-"/>
            </a:pPr>
            <a:r>
              <a:rPr lang="en" sz="2500"/>
              <a:t>Links</a:t>
            </a:r>
            <a:endParaRPr sz="2500"/>
          </a:p>
        </p:txBody>
      </p:sp>
      <p:pic>
        <p:nvPicPr>
          <p:cNvPr id="513" name="Google Shape;513;p62"/>
          <p:cNvPicPr preferRelativeResize="0"/>
          <p:nvPr/>
        </p:nvPicPr>
        <p:blipFill rotWithShape="1">
          <a:blip r:embed="rId3">
            <a:alphaModFix/>
          </a:blip>
          <a:srcRect b="7239" l="36732" r="27062" t="23021"/>
          <a:stretch/>
        </p:blipFill>
        <p:spPr>
          <a:xfrm>
            <a:off x="4371200" y="345625"/>
            <a:ext cx="2272727" cy="2834451"/>
          </a:xfrm>
          <a:prstGeom prst="rect">
            <a:avLst/>
          </a:prstGeom>
          <a:noFill/>
          <a:ln>
            <a:noFill/>
          </a:ln>
        </p:spPr>
      </p:pic>
      <p:pic>
        <p:nvPicPr>
          <p:cNvPr id="514" name="Google Shape;514;p62"/>
          <p:cNvPicPr preferRelativeResize="0"/>
          <p:nvPr/>
        </p:nvPicPr>
        <p:blipFill rotWithShape="1">
          <a:blip r:embed="rId4">
            <a:alphaModFix/>
          </a:blip>
          <a:srcRect b="8048" l="36243" r="27473" t="22443"/>
          <a:stretch/>
        </p:blipFill>
        <p:spPr>
          <a:xfrm>
            <a:off x="6643925" y="2022006"/>
            <a:ext cx="2272727" cy="281892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63"/>
          <p:cNvSpPr txBox="1"/>
          <p:nvPr>
            <p:ph type="title"/>
          </p:nvPr>
        </p:nvSpPr>
        <p:spPr>
          <a:xfrm>
            <a:off x="5310925" y="962565"/>
            <a:ext cx="3123000" cy="225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Resources</a:t>
            </a:r>
            <a:endParaRPr/>
          </a:p>
        </p:txBody>
      </p:sp>
      <p:sp>
        <p:nvSpPr>
          <p:cNvPr id="520" name="Google Shape;520;p63"/>
          <p:cNvSpPr txBox="1"/>
          <p:nvPr>
            <p:ph idx="1" type="subTitle"/>
          </p:nvPr>
        </p:nvSpPr>
        <p:spPr>
          <a:xfrm>
            <a:off x="5420425" y="1649285"/>
            <a:ext cx="3013500" cy="780000"/>
          </a:xfrm>
          <a:prstGeom prst="rect">
            <a:avLst/>
          </a:prstGeom>
        </p:spPr>
        <p:txBody>
          <a:bodyPr anchorCtr="0" anchor="t" bIns="91425" lIns="91425" spcFirstLastPara="1" rIns="91425" wrap="square" tIns="91425">
            <a:noAutofit/>
          </a:bodyPr>
          <a:lstStyle/>
          <a:p>
            <a:pPr indent="-387350" lvl="0" marL="457200" rtl="0" algn="l">
              <a:spcBef>
                <a:spcPts val="0"/>
              </a:spcBef>
              <a:spcAft>
                <a:spcPts val="0"/>
              </a:spcAft>
              <a:buSzPts val="2500"/>
              <a:buChar char="-"/>
            </a:pPr>
            <a:r>
              <a:rPr lang="en" sz="2500"/>
              <a:t>Reliability</a:t>
            </a:r>
            <a:endParaRPr sz="2500"/>
          </a:p>
          <a:p>
            <a:pPr indent="-387350" lvl="0" marL="457200" rtl="0" algn="l">
              <a:spcBef>
                <a:spcPts val="0"/>
              </a:spcBef>
              <a:spcAft>
                <a:spcPts val="0"/>
              </a:spcAft>
              <a:buSzPts val="2500"/>
              <a:buChar char="-"/>
            </a:pPr>
            <a:r>
              <a:rPr lang="en" sz="2500"/>
              <a:t>Details</a:t>
            </a:r>
            <a:endParaRPr sz="2500"/>
          </a:p>
          <a:p>
            <a:pPr indent="-317500" lvl="0" marL="457200" rtl="0" algn="l">
              <a:spcBef>
                <a:spcPts val="0"/>
              </a:spcBef>
              <a:spcAft>
                <a:spcPts val="0"/>
              </a:spcAft>
              <a:buSzPts val="1400"/>
              <a:buChar char="-"/>
            </a:pPr>
            <a:r>
              <a:rPr lang="en" sz="2500"/>
              <a:t>Relevant</a:t>
            </a:r>
            <a:r>
              <a:rPr lang="en"/>
              <a:t> </a:t>
            </a:r>
            <a:endParaRPr/>
          </a:p>
        </p:txBody>
      </p:sp>
      <p:pic>
        <p:nvPicPr>
          <p:cNvPr id="521" name="Google Shape;521;p63"/>
          <p:cNvPicPr preferRelativeResize="0"/>
          <p:nvPr/>
        </p:nvPicPr>
        <p:blipFill rotWithShape="1">
          <a:blip r:embed="rId3">
            <a:alphaModFix/>
          </a:blip>
          <a:srcRect b="8673" l="14361" r="0" t="12331"/>
          <a:stretch/>
        </p:blipFill>
        <p:spPr>
          <a:xfrm>
            <a:off x="42500" y="1866350"/>
            <a:ext cx="3123000" cy="1865311"/>
          </a:xfrm>
          <a:prstGeom prst="rect">
            <a:avLst/>
          </a:prstGeom>
          <a:noFill/>
          <a:ln>
            <a:noFill/>
          </a:ln>
        </p:spPr>
      </p:pic>
      <p:pic>
        <p:nvPicPr>
          <p:cNvPr id="522" name="Google Shape;522;p63"/>
          <p:cNvPicPr preferRelativeResize="0"/>
          <p:nvPr/>
        </p:nvPicPr>
        <p:blipFill rotWithShape="1">
          <a:blip r:embed="rId4">
            <a:alphaModFix/>
          </a:blip>
          <a:srcRect b="12721" l="14181" r="26901" t="19394"/>
          <a:stretch/>
        </p:blipFill>
        <p:spPr>
          <a:xfrm>
            <a:off x="995250" y="294600"/>
            <a:ext cx="2372700" cy="1571751"/>
          </a:xfrm>
          <a:prstGeom prst="rect">
            <a:avLst/>
          </a:prstGeom>
          <a:noFill/>
          <a:ln>
            <a:noFill/>
          </a:ln>
        </p:spPr>
      </p:pic>
      <p:pic>
        <p:nvPicPr>
          <p:cNvPr id="523" name="Google Shape;523;p63"/>
          <p:cNvPicPr preferRelativeResize="0"/>
          <p:nvPr/>
        </p:nvPicPr>
        <p:blipFill rotWithShape="1">
          <a:blip r:embed="rId5">
            <a:alphaModFix/>
          </a:blip>
          <a:srcRect b="7312" l="15060" r="7545" t="14476"/>
          <a:stretch/>
        </p:blipFill>
        <p:spPr>
          <a:xfrm>
            <a:off x="2627500" y="2914035"/>
            <a:ext cx="2957025" cy="1934866"/>
          </a:xfrm>
          <a:prstGeom prst="rect">
            <a:avLst/>
          </a:prstGeom>
          <a:noFill/>
          <a:ln>
            <a:noFill/>
          </a:ln>
        </p:spPr>
      </p:pic>
      <p:pic>
        <p:nvPicPr>
          <p:cNvPr descr="File:Pinterest Shiny Icon.svg - Wikipedia" id="524" name="Google Shape;524;p63"/>
          <p:cNvPicPr preferRelativeResize="0"/>
          <p:nvPr/>
        </p:nvPicPr>
        <p:blipFill>
          <a:blip r:embed="rId6">
            <a:alphaModFix/>
          </a:blip>
          <a:stretch>
            <a:fillRect/>
          </a:stretch>
        </p:blipFill>
        <p:spPr>
          <a:xfrm>
            <a:off x="2195000" y="2056225"/>
            <a:ext cx="667924" cy="6679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64"/>
          <p:cNvSpPr txBox="1"/>
          <p:nvPr>
            <p:ph type="title"/>
          </p:nvPr>
        </p:nvSpPr>
        <p:spPr>
          <a:xfrm>
            <a:off x="1043725" y="922567"/>
            <a:ext cx="3123000" cy="225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Feedback </a:t>
            </a:r>
            <a:endParaRPr/>
          </a:p>
        </p:txBody>
      </p:sp>
      <p:sp>
        <p:nvSpPr>
          <p:cNvPr id="530" name="Google Shape;530;p64"/>
          <p:cNvSpPr txBox="1"/>
          <p:nvPr>
            <p:ph idx="1" type="subTitle"/>
          </p:nvPr>
        </p:nvSpPr>
        <p:spPr>
          <a:xfrm>
            <a:off x="1043725" y="3360938"/>
            <a:ext cx="3013500" cy="7800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Helpers</a:t>
            </a:r>
            <a:endParaRPr/>
          </a:p>
          <a:p>
            <a:pPr indent="-317500" lvl="0" marL="457200" rtl="0" algn="l">
              <a:spcBef>
                <a:spcPts val="0"/>
              </a:spcBef>
              <a:spcAft>
                <a:spcPts val="0"/>
              </a:spcAft>
              <a:buSzPts val="1400"/>
              <a:buChar char="-"/>
            </a:pPr>
            <a:r>
              <a:rPr lang="en"/>
              <a:t>Students &amp; Families</a:t>
            </a:r>
            <a:endParaRPr/>
          </a:p>
          <a:p>
            <a:pPr indent="-317500" lvl="0" marL="457200" rtl="0" algn="l">
              <a:spcBef>
                <a:spcPts val="0"/>
              </a:spcBef>
              <a:spcAft>
                <a:spcPts val="0"/>
              </a:spcAft>
              <a:buSzPts val="1400"/>
              <a:buChar char="-"/>
            </a:pPr>
            <a:r>
              <a:rPr lang="en"/>
              <a:t>Community </a:t>
            </a:r>
            <a:endParaRPr/>
          </a:p>
        </p:txBody>
      </p:sp>
      <p:pic>
        <p:nvPicPr>
          <p:cNvPr id="531" name="Google Shape;531;p64"/>
          <p:cNvPicPr preferRelativeResize="0"/>
          <p:nvPr/>
        </p:nvPicPr>
        <p:blipFill>
          <a:blip r:embed="rId3">
            <a:alphaModFix/>
          </a:blip>
          <a:stretch>
            <a:fillRect/>
          </a:stretch>
        </p:blipFill>
        <p:spPr>
          <a:xfrm rot="-5400000">
            <a:off x="6710938" y="2480512"/>
            <a:ext cx="2621302" cy="1965976"/>
          </a:xfrm>
          <a:prstGeom prst="rect">
            <a:avLst/>
          </a:prstGeom>
          <a:noFill/>
          <a:ln>
            <a:noFill/>
          </a:ln>
        </p:spPr>
      </p:pic>
      <p:pic>
        <p:nvPicPr>
          <p:cNvPr id="532" name="Google Shape;532;p64"/>
          <p:cNvPicPr preferRelativeResize="0"/>
          <p:nvPr/>
        </p:nvPicPr>
        <p:blipFill>
          <a:blip r:embed="rId4">
            <a:alphaModFix/>
          </a:blip>
          <a:stretch>
            <a:fillRect/>
          </a:stretch>
        </p:blipFill>
        <p:spPr>
          <a:xfrm rot="-5400000">
            <a:off x="4548750" y="2496826"/>
            <a:ext cx="2608799" cy="1956599"/>
          </a:xfrm>
          <a:prstGeom prst="rect">
            <a:avLst/>
          </a:prstGeom>
          <a:noFill/>
          <a:ln>
            <a:noFill/>
          </a:ln>
        </p:spPr>
      </p:pic>
      <p:pic>
        <p:nvPicPr>
          <p:cNvPr id="533" name="Google Shape;533;p64"/>
          <p:cNvPicPr preferRelativeResize="0"/>
          <p:nvPr/>
        </p:nvPicPr>
        <p:blipFill>
          <a:blip r:embed="rId5">
            <a:alphaModFix/>
          </a:blip>
          <a:stretch>
            <a:fillRect/>
          </a:stretch>
        </p:blipFill>
        <p:spPr>
          <a:xfrm>
            <a:off x="4166350" y="346836"/>
            <a:ext cx="1956598" cy="171843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inimalist Business Slides XL by Slidesgo">
  <a:themeElements>
    <a:clrScheme name="Simple Light">
      <a:dk1>
        <a:srgbClr val="000000"/>
      </a:dk1>
      <a:lt1>
        <a:srgbClr val="F5F2EE"/>
      </a:lt1>
      <a:dk2>
        <a:srgbClr val="000000"/>
      </a:dk2>
      <a:lt2>
        <a:srgbClr val="EEEEEE"/>
      </a:lt2>
      <a:accent1>
        <a:srgbClr val="3F3533"/>
      </a:accent1>
      <a:accent2>
        <a:srgbClr val="3F3533"/>
      </a:accent2>
      <a:accent3>
        <a:srgbClr val="3F3533"/>
      </a:accent3>
      <a:accent4>
        <a:srgbClr val="3F3533"/>
      </a:accent4>
      <a:accent5>
        <a:srgbClr val="3F3533"/>
      </a:accent5>
      <a:accent6>
        <a:srgbClr val="3F353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