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5"/>
    <p:sldMasterId id="214748366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5143500" cx="9144000"/>
  <p:notesSz cx="6858000" cy="9144000"/>
  <p:embeddedFontLst>
    <p:embeddedFont>
      <p:font typeface="Poppins"/>
      <p:regular r:id="rId36"/>
      <p:bold r:id="rId37"/>
      <p:italic r:id="rId38"/>
      <p:boldItalic r:id="rId39"/>
    </p:embeddedFont>
    <p:embeddedFont>
      <p:font typeface="Poppins Light"/>
      <p:regular r:id="rId40"/>
      <p:bold r:id="rId41"/>
      <p:italic r:id="rId42"/>
      <p:boldItalic r:id="rId43"/>
    </p:embeddedFont>
    <p:embeddedFont>
      <p:font typeface="Poppins Medium"/>
      <p:regular r:id="rId44"/>
      <p:bold r:id="rId45"/>
      <p:italic r:id="rId46"/>
      <p:boldItalic r:id="rId47"/>
    </p:embeddedFont>
    <p:embeddedFont>
      <p:font typeface="Josefin Sans"/>
      <p:regular r:id="rId48"/>
      <p:bold r:id="rId49"/>
      <p:italic r:id="rId50"/>
      <p:boldItalic r:id="rId51"/>
    </p:embeddedFont>
    <p:embeddedFont>
      <p:font typeface="Poppins Black"/>
      <p:bold r:id="rId52"/>
      <p:boldItalic r:id="rId53"/>
    </p:embeddedFont>
    <p:embeddedFont>
      <p:font typeface="Josefin Sans SemiBold"/>
      <p:regular r:id="rId54"/>
      <p:bold r:id="rId55"/>
      <p:italic r:id="rId56"/>
      <p:boldItalic r:id="rId57"/>
    </p:embeddedFont>
    <p:embeddedFont>
      <p:font typeface="Josefin Sans Light"/>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02B56B-B9AD-4FBB-B9E4-D544CB8AE6B0}">
  <a:tblStyle styleId="{F402B56B-B9AD-4FBB-B9E4-D544CB8AE6B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Light-regular.fntdata"/><Relationship Id="rId42" Type="http://schemas.openxmlformats.org/officeDocument/2006/relationships/font" Target="fonts/PoppinsLight-italic.fntdata"/><Relationship Id="rId41" Type="http://schemas.openxmlformats.org/officeDocument/2006/relationships/font" Target="fonts/PoppinsLight-bold.fntdata"/><Relationship Id="rId44" Type="http://schemas.openxmlformats.org/officeDocument/2006/relationships/font" Target="fonts/PoppinsMedium-regular.fntdata"/><Relationship Id="rId43" Type="http://schemas.openxmlformats.org/officeDocument/2006/relationships/font" Target="fonts/PoppinsLight-boldItalic.fntdata"/><Relationship Id="rId46" Type="http://schemas.openxmlformats.org/officeDocument/2006/relationships/font" Target="fonts/PoppinsMedium-italic.fntdata"/><Relationship Id="rId45" Type="http://schemas.openxmlformats.org/officeDocument/2006/relationships/font" Target="fonts/PoppinsMedium-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JosefinSans-regular.fntdata"/><Relationship Id="rId47" Type="http://schemas.openxmlformats.org/officeDocument/2006/relationships/font" Target="fonts/PoppinsMedium-boldItalic.fntdata"/><Relationship Id="rId49" Type="http://schemas.openxmlformats.org/officeDocument/2006/relationships/font" Target="fonts/JosefinSans-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Poppins-bold.fntdata"/><Relationship Id="rId36" Type="http://schemas.openxmlformats.org/officeDocument/2006/relationships/font" Target="fonts/Poppins-regular.fntdata"/><Relationship Id="rId39" Type="http://schemas.openxmlformats.org/officeDocument/2006/relationships/font" Target="fonts/Poppins-boldItalic.fntdata"/><Relationship Id="rId38" Type="http://schemas.openxmlformats.org/officeDocument/2006/relationships/font" Target="fonts/Poppins-italic.fntdata"/><Relationship Id="rId61" Type="http://schemas.openxmlformats.org/officeDocument/2006/relationships/font" Target="fonts/JosefinSansLight-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JosefinSansLight-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JosefinSans-boldItalic.fntdata"/><Relationship Id="rId50" Type="http://schemas.openxmlformats.org/officeDocument/2006/relationships/font" Target="fonts/JosefinSans-italic.fntdata"/><Relationship Id="rId53" Type="http://schemas.openxmlformats.org/officeDocument/2006/relationships/font" Target="fonts/PoppinsBlack-boldItalic.fntdata"/><Relationship Id="rId52" Type="http://schemas.openxmlformats.org/officeDocument/2006/relationships/font" Target="fonts/PoppinsBlack-bold.fntdata"/><Relationship Id="rId11" Type="http://schemas.openxmlformats.org/officeDocument/2006/relationships/slide" Target="slides/slide4.xml"/><Relationship Id="rId55" Type="http://schemas.openxmlformats.org/officeDocument/2006/relationships/font" Target="fonts/JosefinSansSemiBold-bold.fntdata"/><Relationship Id="rId10" Type="http://schemas.openxmlformats.org/officeDocument/2006/relationships/slide" Target="slides/slide3.xml"/><Relationship Id="rId54" Type="http://schemas.openxmlformats.org/officeDocument/2006/relationships/font" Target="fonts/JosefinSansSemiBold-regular.fntdata"/><Relationship Id="rId13" Type="http://schemas.openxmlformats.org/officeDocument/2006/relationships/slide" Target="slides/slide6.xml"/><Relationship Id="rId57" Type="http://schemas.openxmlformats.org/officeDocument/2006/relationships/font" Target="fonts/JosefinSansSemiBold-boldItalic.fntdata"/><Relationship Id="rId12" Type="http://schemas.openxmlformats.org/officeDocument/2006/relationships/slide" Target="slides/slide5.xml"/><Relationship Id="rId56" Type="http://schemas.openxmlformats.org/officeDocument/2006/relationships/font" Target="fonts/JosefinSansSemiBold-italic.fntdata"/><Relationship Id="rId15" Type="http://schemas.openxmlformats.org/officeDocument/2006/relationships/slide" Target="slides/slide8.xml"/><Relationship Id="rId59" Type="http://schemas.openxmlformats.org/officeDocument/2006/relationships/font" Target="fonts/JosefinSansLight-bold.fntdata"/><Relationship Id="rId14" Type="http://schemas.openxmlformats.org/officeDocument/2006/relationships/slide" Target="slides/slide7.xml"/><Relationship Id="rId58" Type="http://schemas.openxmlformats.org/officeDocument/2006/relationships/font" Target="fonts/JosefinSansLight-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ingrockets.org/literacy-home/reading-your-child" TargetMode="External"/><Relationship Id="rId3" Type="http://schemas.openxmlformats.org/officeDocument/2006/relationships/hyperlink" Target="https://www.scholastic.com/content/corp-home/kids-and-family-reading-report/family-guide.html?appesp=CORP/intraapp/202411//txtl/familyGuide/keyFindings//////" TargetMode="External"/><Relationship Id="rId4" Type="http://schemas.openxmlformats.org/officeDocument/2006/relationships/hyperlink" Target="https://www.readingrockets.org/literacy-home/reading-your-child" TargetMode="External"/><Relationship Id="rId5" Type="http://schemas.openxmlformats.org/officeDocument/2006/relationships/hyperlink" Target="https://kidcarepediatrics.com/why-is-reading-important-for-kid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0c99aa6647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30c99aa6647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335b6d8ad1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335b6d8ad1_0_3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335b6d8ad1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335b6d8ad1_0_4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335b6d8ad1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335b6d8ad1_0_5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335b6d8ad1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https://www.readafun.com/benefits-of-encouraging-reading-in-middle-school-students/#:~:text=Reading%20increases%20thinking%20skills.,school%20students%20offers%20many%20benefits</a:t>
            </a:r>
            <a:endParaRPr/>
          </a:p>
        </p:txBody>
      </p:sp>
      <p:sp>
        <p:nvSpPr>
          <p:cNvPr id="307" name="Google Shape;307;g3335b6d8ad1_0_6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335b6d8ad1_0_6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335b6d8ad1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Wild Robot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335b6d8ad1_0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333333"/>
                </a:solidFill>
                <a:highlight>
                  <a:srgbClr val="FFFFFF"/>
                </a:highlight>
              </a:rPr>
              <a:t>https://www.readafun.com/benefits-of-encouraging-reading-in-middle-school-students/#:~:text=Reading%20increases%20thinking%20skills.,school%20students%20offers%20many%20benefits</a:t>
            </a:r>
            <a:endParaRPr/>
          </a:p>
        </p:txBody>
      </p:sp>
      <p:sp>
        <p:nvSpPr>
          <p:cNvPr id="329" name="Google Shape;329;g3335b6d8ad1_0_7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335b6d8ad1_0_8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335b6d8ad1_0_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Flora and Ulysses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Example with picture reference - using images to provide context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335b6d8ad1_0_9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335b6d8ad1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pictures? Word inferences.. Good chance to write words down for later.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335b6d8ad1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132A4C"/>
                </a:solidFill>
                <a:highlight>
                  <a:srgbClr val="EBF5F8"/>
                </a:highlight>
              </a:rPr>
              <a:t>https://www.readingrockets.org/topics/reading-aloud#:~:text=Reading%20aloud%20is%20one%20of,for%20pleasure%20is%20all%20about.</a:t>
            </a:r>
            <a:endParaRPr sz="1350">
              <a:solidFill>
                <a:srgbClr val="132A4C"/>
              </a:solidFill>
              <a:highlight>
                <a:srgbClr val="EBF5F8"/>
              </a:highlight>
            </a:endParaRPr>
          </a:p>
        </p:txBody>
      </p:sp>
      <p:sp>
        <p:nvSpPr>
          <p:cNvPr id="360" name="Google Shape;360;g3335b6d8ad1_0_10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335b6d8ad1_0_1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335b6d8ad1_0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Marya Khan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Switching kid-parent roles </a:t>
            </a:r>
            <a:endParaRPr/>
          </a:p>
          <a:p>
            <a:pPr indent="0" lvl="0" marL="0" rtl="0" algn="l">
              <a:spcBef>
                <a:spcPts val="0"/>
              </a:spcBef>
              <a:spcAft>
                <a:spcPts val="0"/>
              </a:spcAft>
              <a:buNone/>
            </a:pPr>
            <a:r>
              <a:rPr lang="en"/>
              <a:t>Connecting to characters applicable here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0c99aa6647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30c99aa6647_2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335b6d8ad1_0_1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http://readafun.com/benefits-of-encouraging-reading-in-middle-school-students/#:~:text=Reading%20increases%20thinking%20skills.,school%20students%20offers%20many%20benefits</a:t>
            </a:r>
            <a:endParaRPr/>
          </a:p>
        </p:txBody>
      </p:sp>
      <p:sp>
        <p:nvSpPr>
          <p:cNvPr id="382" name="Google Shape;382;g3335b6d8ad1_0_1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335b6d8ad1_0_12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335b6d8ad1_0_1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JoJo Makoons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Predictions based on questions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335b6d8ad1_0_1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3335b6d8ad1_0_13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335b6d8ad1_0_13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335b6d8ad1_0_1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335b6d8ad1_0_1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3335b6d8ad1_0_13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335b6d8ad1_0_1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3335b6d8ad1_0_14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335b6d8ad1_0_1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FEEDBACK ON REFLECTIVE QUESTIONS… From this page… any other questions for me?!</a:t>
            </a:r>
            <a:endParaRPr/>
          </a:p>
        </p:txBody>
      </p:sp>
      <p:sp>
        <p:nvSpPr>
          <p:cNvPr id="443" name="Google Shape;443;g3335b6d8ad1_0_1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3ca3476f0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33ca3476f0a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3ca3476f0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3ca3476f0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0c99aa6647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30c99aa6647_2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310ea5dc4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3310ea5dc44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0c99aa6647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30c99aa6647_2_1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310ea5dc4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310ea5dc4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335b6d8a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3335b6d8ad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335b6d8ad1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picture… </a:t>
            </a:r>
            <a:endParaRPr/>
          </a:p>
        </p:txBody>
      </p:sp>
      <p:sp>
        <p:nvSpPr>
          <p:cNvPr id="241" name="Google Shape;241;g3335b6d8ad1_0_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335b6d8ad1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a:t>
            </a:r>
            <a:r>
              <a:rPr lang="en" u="sng">
                <a:solidFill>
                  <a:schemeClr val="hlink"/>
                </a:solidFill>
                <a:hlinkClick r:id="rId2"/>
              </a:rPr>
              <a:t>https://www.readingrockets.org/literacy-home/reading-your-child</a:t>
            </a:r>
            <a:endParaRPr/>
          </a:p>
          <a:p>
            <a:pPr indent="0" lvl="0" marL="0" rtl="0" algn="l">
              <a:spcBef>
                <a:spcPts val="0"/>
              </a:spcBef>
              <a:spcAft>
                <a:spcPts val="0"/>
              </a:spcAft>
              <a:buNone/>
            </a:pPr>
            <a:r>
              <a:rPr lang="en"/>
              <a:t>2.</a:t>
            </a:r>
            <a:r>
              <a:rPr lang="en" u="sng">
                <a:solidFill>
                  <a:schemeClr val="hlink"/>
                </a:solidFill>
                <a:hlinkClick r:id="rId3"/>
              </a:rPr>
              <a:t>https://www.scholastic.com/content/corp-home/kids-and-family-reading-report/family-guide.html?appesp=CORP/intraapp/202411//txtl/familyGuide/keyFindings//////</a:t>
            </a:r>
            <a:endParaRPr/>
          </a:p>
          <a:p>
            <a:pPr indent="0" lvl="0" marL="0" rtl="0" algn="l">
              <a:spcBef>
                <a:spcPts val="0"/>
              </a:spcBef>
              <a:spcAft>
                <a:spcPts val="0"/>
              </a:spcAft>
              <a:buNone/>
            </a:pPr>
            <a:r>
              <a:rPr lang="en"/>
              <a:t>3.</a:t>
            </a:r>
            <a:r>
              <a:rPr lang="en" u="sng">
                <a:solidFill>
                  <a:schemeClr val="hlink"/>
                </a:solidFill>
                <a:hlinkClick r:id="rId4"/>
              </a:rPr>
              <a:t>https://www.readingrockets.org/literacy-home/reading-your-child</a:t>
            </a:r>
            <a:endParaRPr/>
          </a:p>
          <a:p>
            <a:pPr indent="0" lvl="0" marL="0" rtl="0" algn="l">
              <a:spcBef>
                <a:spcPts val="0"/>
              </a:spcBef>
              <a:spcAft>
                <a:spcPts val="0"/>
              </a:spcAft>
              <a:buNone/>
            </a:pPr>
            <a:r>
              <a:rPr lang="en"/>
              <a:t>4. </a:t>
            </a:r>
            <a:r>
              <a:rPr lang="en" u="sng">
                <a:solidFill>
                  <a:schemeClr val="hlink"/>
                </a:solidFill>
                <a:hlinkClick r:id="rId5"/>
              </a:rPr>
              <a:t>https://kidcarepediatrics.com/why-is-reading-important-for-kids/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9" name="Google Shape;249;g3335b6d8ad1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0" y="-72325"/>
            <a:ext cx="5202144" cy="5215727"/>
            <a:chOff x="0" y="-38100"/>
            <a:chExt cx="2408400" cy="2747433"/>
          </a:xfrm>
        </p:grpSpPr>
        <p:sp>
          <p:nvSpPr>
            <p:cNvPr id="11" name="Google Shape;11;p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2B3D1B"/>
            </a:solidFill>
            <a:ln>
              <a:noFill/>
            </a:ln>
          </p:spPr>
        </p:sp>
        <p:sp>
          <p:nvSpPr>
            <p:cNvPr id="12" name="Google Shape;12;p2"/>
            <p:cNvSpPr txBox="1"/>
            <p:nvPr/>
          </p:nvSpPr>
          <p:spPr>
            <a:xfrm>
              <a:off x="0" y="-38100"/>
              <a:ext cx="24084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 name="Google Shape;13;p2"/>
          <p:cNvSpPr/>
          <p:nvPr>
            <p:ph idx="2" type="pic"/>
          </p:nvPr>
        </p:nvSpPr>
        <p:spPr>
          <a:xfrm>
            <a:off x="5202150" y="-18325"/>
            <a:ext cx="3923400" cy="4176300"/>
          </a:xfrm>
          <a:prstGeom prst="rect">
            <a:avLst/>
          </a:prstGeom>
          <a:noFill/>
          <a:ln>
            <a:noFill/>
          </a:ln>
        </p:spPr>
      </p:sp>
      <p:sp>
        <p:nvSpPr>
          <p:cNvPr id="14" name="Google Shape;14;p2"/>
          <p:cNvSpPr txBox="1"/>
          <p:nvPr>
            <p:ph type="ctrTitle"/>
          </p:nvPr>
        </p:nvSpPr>
        <p:spPr>
          <a:xfrm>
            <a:off x="311700" y="1887575"/>
            <a:ext cx="3388500" cy="2052600"/>
          </a:xfrm>
          <a:prstGeom prst="rect">
            <a:avLst/>
          </a:prstGeom>
        </p:spPr>
        <p:txBody>
          <a:bodyPr anchorCtr="0" anchor="b" bIns="91425" lIns="91425" spcFirstLastPara="1" rIns="91425" wrap="square" tIns="91425">
            <a:normAutofit/>
          </a:bodyPr>
          <a:lstStyle>
            <a:lvl1pPr lvl="0">
              <a:spcBef>
                <a:spcPts val="0"/>
              </a:spcBef>
              <a:spcAft>
                <a:spcPts val="0"/>
              </a:spcAft>
              <a:buClr>
                <a:srgbClr val="FFFFFF"/>
              </a:buClr>
              <a:buSzPts val="5200"/>
              <a:buNone/>
              <a:defRPr sz="5200">
                <a:solidFill>
                  <a:srgbClr val="FFFFFF"/>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 name="Google Shape;16;p2"/>
          <p:cNvSpPr txBox="1"/>
          <p:nvPr>
            <p:ph idx="1" type="subTitle"/>
          </p:nvPr>
        </p:nvSpPr>
        <p:spPr>
          <a:xfrm>
            <a:off x="5417100" y="4158029"/>
            <a:ext cx="3644700" cy="5598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Clr>
                <a:schemeClr val="dk1"/>
              </a:buClr>
              <a:buSzPts val="2800"/>
              <a:buNone/>
              <a:defRPr sz="2800">
                <a:solidFill>
                  <a:schemeClr val="dk1"/>
                </a:solidFill>
              </a:defRPr>
            </a:lvl1pPr>
            <a:lvl2pPr lvl="1">
              <a:lnSpc>
                <a:spcPct val="100000"/>
              </a:lnSpc>
              <a:spcBef>
                <a:spcPts val="0"/>
              </a:spcBef>
              <a:spcAft>
                <a:spcPts val="0"/>
              </a:spcAft>
              <a:buClr>
                <a:schemeClr val="dk1"/>
              </a:buClr>
              <a:buSzPts val="2800"/>
              <a:buNone/>
              <a:defRPr sz="2800">
                <a:solidFill>
                  <a:schemeClr val="dk1"/>
                </a:solidFill>
              </a:defRPr>
            </a:lvl2pPr>
            <a:lvl3pPr lvl="2">
              <a:lnSpc>
                <a:spcPct val="100000"/>
              </a:lnSpc>
              <a:spcBef>
                <a:spcPts val="0"/>
              </a:spcBef>
              <a:spcAft>
                <a:spcPts val="0"/>
              </a:spcAft>
              <a:buClr>
                <a:schemeClr val="dk1"/>
              </a:buClr>
              <a:buSzPts val="2800"/>
              <a:buNone/>
              <a:defRPr sz="2800">
                <a:solidFill>
                  <a:schemeClr val="dk1"/>
                </a:solidFill>
              </a:defRPr>
            </a:lvl3pPr>
            <a:lvl4pPr lvl="3">
              <a:lnSpc>
                <a:spcPct val="100000"/>
              </a:lnSpc>
              <a:spcBef>
                <a:spcPts val="0"/>
              </a:spcBef>
              <a:spcAft>
                <a:spcPts val="0"/>
              </a:spcAft>
              <a:buClr>
                <a:schemeClr val="dk1"/>
              </a:buClr>
              <a:buSzPts val="2800"/>
              <a:buNone/>
              <a:defRPr sz="2800">
                <a:solidFill>
                  <a:schemeClr val="dk1"/>
                </a:solidFill>
              </a:defRPr>
            </a:lvl4pPr>
            <a:lvl5pPr lvl="4">
              <a:lnSpc>
                <a:spcPct val="100000"/>
              </a:lnSpc>
              <a:spcBef>
                <a:spcPts val="0"/>
              </a:spcBef>
              <a:spcAft>
                <a:spcPts val="0"/>
              </a:spcAft>
              <a:buClr>
                <a:schemeClr val="dk1"/>
              </a:buClr>
              <a:buSzPts val="2800"/>
              <a:buNone/>
              <a:defRPr sz="2800">
                <a:solidFill>
                  <a:schemeClr val="dk1"/>
                </a:solidFill>
              </a:defRPr>
            </a:lvl5pPr>
            <a:lvl6pPr lvl="5">
              <a:lnSpc>
                <a:spcPct val="100000"/>
              </a:lnSpc>
              <a:spcBef>
                <a:spcPts val="0"/>
              </a:spcBef>
              <a:spcAft>
                <a:spcPts val="0"/>
              </a:spcAft>
              <a:buClr>
                <a:schemeClr val="dk1"/>
              </a:buClr>
              <a:buSzPts val="2800"/>
              <a:buNone/>
              <a:defRPr sz="2800">
                <a:solidFill>
                  <a:schemeClr val="dk1"/>
                </a:solidFill>
              </a:defRPr>
            </a:lvl6pPr>
            <a:lvl7pPr lvl="6">
              <a:lnSpc>
                <a:spcPct val="100000"/>
              </a:lnSpc>
              <a:spcBef>
                <a:spcPts val="0"/>
              </a:spcBef>
              <a:spcAft>
                <a:spcPts val="0"/>
              </a:spcAft>
              <a:buClr>
                <a:schemeClr val="dk1"/>
              </a:buClr>
              <a:buSzPts val="2800"/>
              <a:buNone/>
              <a:defRPr sz="2800">
                <a:solidFill>
                  <a:schemeClr val="dk1"/>
                </a:solidFill>
              </a:defRPr>
            </a:lvl7pPr>
            <a:lvl8pPr lvl="7">
              <a:lnSpc>
                <a:spcPct val="100000"/>
              </a:lnSpc>
              <a:spcBef>
                <a:spcPts val="0"/>
              </a:spcBef>
              <a:spcAft>
                <a:spcPts val="0"/>
              </a:spcAft>
              <a:buClr>
                <a:schemeClr val="dk1"/>
              </a:buClr>
              <a:buSzPts val="2800"/>
              <a:buNone/>
              <a:defRPr sz="2800">
                <a:solidFill>
                  <a:schemeClr val="dk1"/>
                </a:solidFill>
              </a:defRPr>
            </a:lvl8pPr>
            <a:lvl9pPr lvl="8">
              <a:lnSpc>
                <a:spcPct val="100000"/>
              </a:lnSpc>
              <a:spcBef>
                <a:spcPts val="0"/>
              </a:spcBef>
              <a:spcAft>
                <a:spcPts val="0"/>
              </a:spcAft>
              <a:buClr>
                <a:schemeClr val="dk1"/>
              </a:buClr>
              <a:buSzPts val="2800"/>
              <a:buNone/>
              <a:defRPr sz="2800">
                <a:solidFill>
                  <a:schemeClr val="dk1"/>
                </a:solidFill>
              </a:defRPr>
            </a:lvl9pPr>
          </a:lstStyle>
          <a:p/>
        </p:txBody>
      </p:sp>
      <p:pic>
        <p:nvPicPr>
          <p:cNvPr id="17" name="Google Shape;17;p2"/>
          <p:cNvPicPr preferRelativeResize="0"/>
          <p:nvPr/>
        </p:nvPicPr>
        <p:blipFill rotWithShape="1">
          <a:blip r:embed="rId2">
            <a:alphaModFix/>
          </a:blip>
          <a:srcRect b="0" l="0" r="50000" t="79136"/>
          <a:stretch/>
        </p:blipFill>
        <p:spPr>
          <a:xfrm>
            <a:off x="91600" y="4070375"/>
            <a:ext cx="4571899" cy="10731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2" name="Shape 82"/>
        <p:cNvGrpSpPr/>
        <p:nvPr/>
      </p:nvGrpSpPr>
      <p:grpSpPr>
        <a:xfrm>
          <a:off x="0" y="0"/>
          <a:ext cx="0" cy="0"/>
          <a:chOff x="0" y="0"/>
          <a:chExt cx="0" cy="0"/>
        </a:xfrm>
      </p:grpSpPr>
      <p:sp>
        <p:nvSpPr>
          <p:cNvPr id="83" name="Google Shape;83;p1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5" name="Google Shape;85;p1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13"/>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8" name="Google Shape;88;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89" name="Google Shape;89;p1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0" name="Google Shape;90;p1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1" name="Google Shape;91;p1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4" name="Google Shape;94;p14"/>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95" name="Google Shape;95;p1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6" name="Google Shape;96;p1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1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p15"/>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0" name="Google Shape;100;p15"/>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01" name="Google Shape;101;p1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2" name="Google Shape;102;p1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3" name="Google Shape;103;p1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4" name="Shape 104"/>
        <p:cNvGrpSpPr/>
        <p:nvPr/>
      </p:nvGrpSpPr>
      <p:grpSpPr>
        <a:xfrm>
          <a:off x="0" y="0"/>
          <a:ext cx="0" cy="0"/>
          <a:chOff x="0" y="0"/>
          <a:chExt cx="0" cy="0"/>
        </a:xfrm>
      </p:grpSpPr>
      <p:sp>
        <p:nvSpPr>
          <p:cNvPr id="105" name="Google Shape;105;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6" name="Google Shape;106;p16"/>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7" name="Google Shape;107;p16"/>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8" name="Google Shape;108;p1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9" name="Google Shape;109;p1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0" name="Google Shape;110;p1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1" name="Shape 111"/>
        <p:cNvGrpSpPr/>
        <p:nvPr/>
      </p:nvGrpSpPr>
      <p:grpSpPr>
        <a:xfrm>
          <a:off x="0" y="0"/>
          <a:ext cx="0" cy="0"/>
          <a:chOff x="0" y="0"/>
          <a:chExt cx="0" cy="0"/>
        </a:xfrm>
      </p:grpSpPr>
      <p:sp>
        <p:nvSpPr>
          <p:cNvPr id="112" name="Google Shape;112;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3" name="Google Shape;113;p17"/>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4" name="Google Shape;114;p17"/>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5" name="Google Shape;115;p17"/>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6" name="Google Shape;116;p17"/>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7" name="Google Shape;117;p1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1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9" name="Google Shape;119;p1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2" name="Google Shape;122;p1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1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1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5" name="Shape 125"/>
        <p:cNvGrpSpPr/>
        <p:nvPr/>
      </p:nvGrpSpPr>
      <p:grpSpPr>
        <a:xfrm>
          <a:off x="0" y="0"/>
          <a:ext cx="0" cy="0"/>
          <a:chOff x="0" y="0"/>
          <a:chExt cx="0" cy="0"/>
        </a:xfrm>
      </p:grpSpPr>
      <p:sp>
        <p:nvSpPr>
          <p:cNvPr id="126" name="Google Shape;126;p19"/>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7" name="Google Shape;127;p19"/>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28" name="Google Shape;128;p19"/>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9" name="Google Shape;129;p1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0" name="Google Shape;130;p1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1" name="Google Shape;131;p1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2" name="Shape 132"/>
        <p:cNvGrpSpPr/>
        <p:nvPr/>
      </p:nvGrpSpPr>
      <p:grpSpPr>
        <a:xfrm>
          <a:off x="0" y="0"/>
          <a:ext cx="0" cy="0"/>
          <a:chOff x="0" y="0"/>
          <a:chExt cx="0" cy="0"/>
        </a:xfrm>
      </p:grpSpPr>
      <p:sp>
        <p:nvSpPr>
          <p:cNvPr id="133" name="Google Shape;133;p20"/>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4" name="Google Shape;134;p20"/>
          <p:cNvSpPr/>
          <p:nvPr>
            <p:ph idx="2" type="pic"/>
          </p:nvPr>
        </p:nvSpPr>
        <p:spPr>
          <a:xfrm>
            <a:off x="896144" y="306388"/>
            <a:ext cx="2743200" cy="2057400"/>
          </a:xfrm>
          <a:prstGeom prst="rect">
            <a:avLst/>
          </a:prstGeom>
          <a:noFill/>
          <a:ln>
            <a:noFill/>
          </a:ln>
        </p:spPr>
      </p:sp>
      <p:sp>
        <p:nvSpPr>
          <p:cNvPr id="135" name="Google Shape;135;p20"/>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6" name="Google Shape;136;p2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7" name="Google Shape;137;p2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8" name="Google Shape;138;p2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9" name="Shape 139"/>
        <p:cNvGrpSpPr/>
        <p:nvPr/>
      </p:nvGrpSpPr>
      <p:grpSpPr>
        <a:xfrm>
          <a:off x="0" y="0"/>
          <a:ext cx="0" cy="0"/>
          <a:chOff x="0" y="0"/>
          <a:chExt cx="0" cy="0"/>
        </a:xfrm>
      </p:grpSpPr>
      <p:sp>
        <p:nvSpPr>
          <p:cNvPr id="140" name="Google Shape;140;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1" name="Google Shape;141;p21"/>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2" name="Google Shape;142;p2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3" name="Google Shape;143;p2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4" name="Google Shape;144;p2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2"/>
        </a:solidFill>
      </p:bgPr>
    </p:bg>
    <p:spTree>
      <p:nvGrpSpPr>
        <p:cNvPr id="18" name="Shape 18"/>
        <p:cNvGrpSpPr/>
        <p:nvPr/>
      </p:nvGrpSpPr>
      <p:grpSpPr>
        <a:xfrm>
          <a:off x="0" y="0"/>
          <a:ext cx="0" cy="0"/>
          <a:chOff x="0" y="0"/>
          <a:chExt cx="0" cy="0"/>
        </a:xfrm>
      </p:grpSpPr>
      <p:sp>
        <p:nvSpPr>
          <p:cNvPr id="19" name="Google Shape;19;p3"/>
          <p:cNvSpPr/>
          <p:nvPr>
            <p:ph idx="2" type="pic"/>
          </p:nvPr>
        </p:nvSpPr>
        <p:spPr>
          <a:xfrm>
            <a:off x="-18504" y="-9150"/>
            <a:ext cx="9144000" cy="5161800"/>
          </a:xfrm>
          <a:prstGeom prst="rect">
            <a:avLst/>
          </a:prstGeom>
          <a:noFill/>
          <a:ln>
            <a:noFill/>
          </a:ln>
        </p:spPr>
      </p:sp>
      <p:sp>
        <p:nvSpPr>
          <p:cNvPr id="20" name="Google Shape;20;p3"/>
          <p:cNvSpPr txBox="1"/>
          <p:nvPr>
            <p:ph type="title"/>
          </p:nvPr>
        </p:nvSpPr>
        <p:spPr>
          <a:xfrm>
            <a:off x="311700" y="4208250"/>
            <a:ext cx="85206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5" name="Shape 145"/>
        <p:cNvGrpSpPr/>
        <p:nvPr/>
      </p:nvGrpSpPr>
      <p:grpSpPr>
        <a:xfrm>
          <a:off x="0" y="0"/>
          <a:ext cx="0" cy="0"/>
          <a:chOff x="0" y="0"/>
          <a:chExt cx="0" cy="0"/>
        </a:xfrm>
      </p:grpSpPr>
      <p:sp>
        <p:nvSpPr>
          <p:cNvPr id="146" name="Google Shape;146;p22"/>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7" name="Google Shape;147;p22"/>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8" name="Google Shape;148;p2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9" name="Google Shape;149;p2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0" name="Google Shape;150;p2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p:nvPr>
            <p:ph idx="2" type="pic"/>
          </p:nvPr>
        </p:nvSpPr>
        <p:spPr>
          <a:xfrm>
            <a:off x="4231300" y="2198075"/>
            <a:ext cx="4391700" cy="2943900"/>
          </a:xfrm>
          <a:prstGeom prst="rect">
            <a:avLst/>
          </a:prstGeom>
          <a:noFill/>
          <a:ln>
            <a:noFill/>
          </a:ln>
        </p:spPr>
      </p:sp>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35601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7" name="Google Shape;27;p4"/>
          <p:cNvGrpSpPr/>
          <p:nvPr/>
        </p:nvGrpSpPr>
        <p:grpSpPr>
          <a:xfrm>
            <a:off x="8629650" y="-72329"/>
            <a:ext cx="514339" cy="5215727"/>
            <a:chOff x="0" y="-38100"/>
            <a:chExt cx="270933" cy="2747433"/>
          </a:xfrm>
        </p:grpSpPr>
        <p:sp>
          <p:nvSpPr>
            <p:cNvPr id="28" name="Google Shape;28;p4"/>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29" name="Google Shape;29;p4"/>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0" name="Google Shape;30;p4"/>
          <p:cNvCxnSpPr/>
          <p:nvPr/>
        </p:nvCxnSpPr>
        <p:spPr>
          <a:xfrm>
            <a:off x="4054957" y="2201103"/>
            <a:ext cx="0" cy="3050400"/>
          </a:xfrm>
          <a:prstGeom prst="straightConnector1">
            <a:avLst/>
          </a:prstGeom>
          <a:noFill/>
          <a:ln cap="flat" cmpd="sng" w="19050">
            <a:solidFill>
              <a:srgbClr val="2B3D1B"/>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31" name="Shape 31"/>
        <p:cNvGrpSpPr/>
        <p:nvPr/>
      </p:nvGrpSpPr>
      <p:grpSpPr>
        <a:xfrm>
          <a:off x="0" y="0"/>
          <a:ext cx="0" cy="0"/>
          <a:chOff x="0" y="0"/>
          <a:chExt cx="0" cy="0"/>
        </a:xfrm>
      </p:grpSpPr>
      <p:sp>
        <p:nvSpPr>
          <p:cNvPr id="32" name="Google Shape;3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FFFFFF"/>
              </a:buClr>
              <a:buSzPts val="1400"/>
              <a:buChar char="●"/>
              <a:defRPr sz="14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
        <p:nvSpPr>
          <p:cNvPr id="34" name="Google Shape;3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FFFFFF"/>
              </a:buClr>
              <a:buSzPts val="1400"/>
              <a:buChar char="●"/>
              <a:defRPr sz="14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
        <p:nvSpPr>
          <p:cNvPr id="35" name="Google Shape;3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6" name="Google Shape;36;p5"/>
          <p:cNvGrpSpPr/>
          <p:nvPr/>
        </p:nvGrpSpPr>
        <p:grpSpPr>
          <a:xfrm>
            <a:off x="8629650" y="-72329"/>
            <a:ext cx="514339" cy="5215727"/>
            <a:chOff x="0" y="-38100"/>
            <a:chExt cx="270933" cy="2747433"/>
          </a:xfrm>
        </p:grpSpPr>
        <p:sp>
          <p:nvSpPr>
            <p:cNvPr id="37" name="Google Shape;37;p5"/>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D2D8D6"/>
            </a:solidFill>
            <a:ln>
              <a:noFill/>
            </a:ln>
          </p:spPr>
        </p:sp>
        <p:sp>
          <p:nvSpPr>
            <p:cNvPr id="38" name="Google Shape;38;p5"/>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6"/>
          <p:cNvSpPr/>
          <p:nvPr>
            <p:ph idx="2" type="pic"/>
          </p:nvPr>
        </p:nvSpPr>
        <p:spPr>
          <a:xfrm>
            <a:off x="0" y="2198075"/>
            <a:ext cx="4391700" cy="2943900"/>
          </a:xfrm>
          <a:prstGeom prst="rect">
            <a:avLst/>
          </a:prstGeom>
          <a:noFill/>
          <a:ln>
            <a:noFill/>
          </a:ln>
        </p:spPr>
      </p:sp>
      <p:grpSp>
        <p:nvGrpSpPr>
          <p:cNvPr id="41" name="Google Shape;41;p6"/>
          <p:cNvGrpSpPr/>
          <p:nvPr/>
        </p:nvGrpSpPr>
        <p:grpSpPr>
          <a:xfrm>
            <a:off x="8629650" y="-72329"/>
            <a:ext cx="514339" cy="5215727"/>
            <a:chOff x="0" y="-38100"/>
            <a:chExt cx="270933" cy="2747433"/>
          </a:xfrm>
        </p:grpSpPr>
        <p:sp>
          <p:nvSpPr>
            <p:cNvPr id="42" name="Google Shape;42;p6"/>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43" name="Google Shape;43;p6"/>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4" name="Google Shape;44;p6"/>
          <p:cNvCxnSpPr/>
          <p:nvPr/>
        </p:nvCxnSpPr>
        <p:spPr>
          <a:xfrm>
            <a:off x="4824282" y="2201103"/>
            <a:ext cx="0" cy="3050400"/>
          </a:xfrm>
          <a:prstGeom prst="straightConnector1">
            <a:avLst/>
          </a:prstGeom>
          <a:noFill/>
          <a:ln cap="flat" cmpd="sng" w="19050">
            <a:solidFill>
              <a:srgbClr val="2B3D1B"/>
            </a:solidFill>
            <a:prstDash val="solid"/>
            <a:round/>
            <a:headEnd len="sm" w="sm" type="none"/>
            <a:tailEnd len="sm" w="sm" type="none"/>
          </a:ln>
        </p:spPr>
      </p:cxnSp>
      <p:sp>
        <p:nvSpPr>
          <p:cNvPr id="45" name="Google Shape;45;p6"/>
          <p:cNvSpPr txBox="1"/>
          <p:nvPr>
            <p:ph type="title"/>
          </p:nvPr>
        </p:nvSpPr>
        <p:spPr>
          <a:xfrm>
            <a:off x="311700" y="445025"/>
            <a:ext cx="28572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6" name="Google Shape;4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7" name="Shape 47"/>
        <p:cNvGrpSpPr/>
        <p:nvPr/>
      </p:nvGrpSpPr>
      <p:grpSpPr>
        <a:xfrm>
          <a:off x="0" y="0"/>
          <a:ext cx="0" cy="0"/>
          <a:chOff x="0" y="0"/>
          <a:chExt cx="0" cy="0"/>
        </a:xfrm>
      </p:grpSpPr>
      <p:grpSp>
        <p:nvGrpSpPr>
          <p:cNvPr id="48" name="Google Shape;48;p7"/>
          <p:cNvGrpSpPr/>
          <p:nvPr/>
        </p:nvGrpSpPr>
        <p:grpSpPr>
          <a:xfrm>
            <a:off x="0" y="2380095"/>
            <a:ext cx="8629479" cy="2763351"/>
            <a:chOff x="0" y="-38100"/>
            <a:chExt cx="4545659" cy="1455621"/>
          </a:xfrm>
        </p:grpSpPr>
        <p:sp>
          <p:nvSpPr>
            <p:cNvPr id="49" name="Google Shape;49;p7"/>
            <p:cNvSpPr/>
            <p:nvPr/>
          </p:nvSpPr>
          <p:spPr>
            <a:xfrm>
              <a:off x="0" y="0"/>
              <a:ext cx="4545659" cy="1417521"/>
            </a:xfrm>
            <a:custGeom>
              <a:rect b="b" l="l" r="r" t="t"/>
              <a:pathLst>
                <a:path extrusionOk="0" h="1417521" w="4545659">
                  <a:moveTo>
                    <a:pt x="0" y="0"/>
                  </a:moveTo>
                  <a:lnTo>
                    <a:pt x="4545659" y="0"/>
                  </a:lnTo>
                  <a:lnTo>
                    <a:pt x="4545659" y="1417521"/>
                  </a:lnTo>
                  <a:lnTo>
                    <a:pt x="0" y="1417521"/>
                  </a:lnTo>
                  <a:close/>
                </a:path>
              </a:pathLst>
            </a:custGeom>
            <a:solidFill>
              <a:srgbClr val="2B3D1B"/>
            </a:solidFill>
            <a:ln>
              <a:noFill/>
            </a:ln>
          </p:spPr>
        </p:sp>
        <p:sp>
          <p:nvSpPr>
            <p:cNvPr id="50" name="Google Shape;50;p7"/>
            <p:cNvSpPr txBox="1"/>
            <p:nvPr/>
          </p:nvSpPr>
          <p:spPr>
            <a:xfrm>
              <a:off x="0" y="-38100"/>
              <a:ext cx="4545600" cy="1455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1" name="Google Shape;51;p7"/>
          <p:cNvPicPr preferRelativeResize="0"/>
          <p:nvPr/>
        </p:nvPicPr>
        <p:blipFill>
          <a:blip r:embed="rId2">
            <a:alphaModFix/>
          </a:blip>
          <a:stretch>
            <a:fillRect/>
          </a:stretch>
        </p:blipFill>
        <p:spPr>
          <a:xfrm>
            <a:off x="0" y="2460052"/>
            <a:ext cx="9144003" cy="2763351"/>
          </a:xfrm>
          <a:prstGeom prst="rect">
            <a:avLst/>
          </a:prstGeom>
          <a:noFill/>
          <a:ln>
            <a:noFill/>
          </a:ln>
        </p:spPr>
      </p:pic>
      <p:sp>
        <p:nvSpPr>
          <p:cNvPr id="52" name="Google Shape;52;p7"/>
          <p:cNvSpPr txBox="1"/>
          <p:nvPr>
            <p:ph type="title"/>
          </p:nvPr>
        </p:nvSpPr>
        <p:spPr>
          <a:xfrm>
            <a:off x="490250" y="450150"/>
            <a:ext cx="4491900" cy="1949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2B3D1B"/>
              </a:buClr>
              <a:buSzPts val="4800"/>
              <a:buNone/>
              <a:defRPr sz="4800">
                <a:solidFill>
                  <a:srgbClr val="2B3D1B"/>
                </a:solidFill>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4" name="Google Shape;54;p7"/>
          <p:cNvGrpSpPr/>
          <p:nvPr/>
        </p:nvGrpSpPr>
        <p:grpSpPr>
          <a:xfrm>
            <a:off x="8629650" y="-72329"/>
            <a:ext cx="514339" cy="5215727"/>
            <a:chOff x="0" y="-38100"/>
            <a:chExt cx="270933" cy="2747433"/>
          </a:xfrm>
        </p:grpSpPr>
        <p:sp>
          <p:nvSpPr>
            <p:cNvPr id="55" name="Google Shape;55;p7"/>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56" name="Google Shape;56;p7"/>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grpSp>
        <p:nvGrpSpPr>
          <p:cNvPr id="58" name="Google Shape;58;p8"/>
          <p:cNvGrpSpPr/>
          <p:nvPr/>
        </p:nvGrpSpPr>
        <p:grpSpPr>
          <a:xfrm>
            <a:off x="8629650" y="-72329"/>
            <a:ext cx="514339" cy="5215727"/>
            <a:chOff x="0" y="-38100"/>
            <a:chExt cx="270933" cy="2747433"/>
          </a:xfrm>
        </p:grpSpPr>
        <p:sp>
          <p:nvSpPr>
            <p:cNvPr id="59" name="Google Shape;59;p8"/>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60" name="Google Shape;60;p8"/>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 name="Google Shape;61;p8"/>
          <p:cNvGrpSpPr/>
          <p:nvPr/>
        </p:nvGrpSpPr>
        <p:grpSpPr>
          <a:xfrm>
            <a:off x="0" y="-72325"/>
            <a:ext cx="4103470" cy="5215727"/>
            <a:chOff x="0" y="-38100"/>
            <a:chExt cx="1718803" cy="2747433"/>
          </a:xfrm>
        </p:grpSpPr>
        <p:sp>
          <p:nvSpPr>
            <p:cNvPr id="62" name="Google Shape;62;p8"/>
            <p:cNvSpPr/>
            <p:nvPr/>
          </p:nvSpPr>
          <p:spPr>
            <a:xfrm>
              <a:off x="0" y="0"/>
              <a:ext cx="1718803" cy="2709333"/>
            </a:xfrm>
            <a:custGeom>
              <a:rect b="b" l="l" r="r" t="t"/>
              <a:pathLst>
                <a:path extrusionOk="0" h="2709333" w="1718803">
                  <a:moveTo>
                    <a:pt x="0" y="0"/>
                  </a:moveTo>
                  <a:lnTo>
                    <a:pt x="1718803" y="0"/>
                  </a:lnTo>
                  <a:lnTo>
                    <a:pt x="1718803" y="2709333"/>
                  </a:lnTo>
                  <a:lnTo>
                    <a:pt x="0" y="2709333"/>
                  </a:lnTo>
                  <a:close/>
                </a:path>
              </a:pathLst>
            </a:custGeom>
            <a:solidFill>
              <a:srgbClr val="2B3D1B"/>
            </a:solidFill>
            <a:ln>
              <a:noFill/>
            </a:ln>
          </p:spPr>
        </p:sp>
        <p:sp>
          <p:nvSpPr>
            <p:cNvPr id="63" name="Google Shape;63;p8"/>
            <p:cNvSpPr txBox="1"/>
            <p:nvPr/>
          </p:nvSpPr>
          <p:spPr>
            <a:xfrm>
              <a:off x="0" y="-38100"/>
              <a:ext cx="17187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64" name="Google Shape;64;p8"/>
          <p:cNvCxnSpPr/>
          <p:nvPr/>
        </p:nvCxnSpPr>
        <p:spPr>
          <a:xfrm>
            <a:off x="4629159" y="724077"/>
            <a:ext cx="0" cy="4429800"/>
          </a:xfrm>
          <a:prstGeom prst="straightConnector1">
            <a:avLst/>
          </a:prstGeom>
          <a:noFill/>
          <a:ln cap="flat" cmpd="sng" w="19050">
            <a:solidFill>
              <a:srgbClr val="2B3D1B"/>
            </a:solidFill>
            <a:prstDash val="solid"/>
            <a:round/>
            <a:headEnd len="sm" w="sm" type="none"/>
            <a:tailEnd len="sm" w="sm" type="none"/>
          </a:ln>
        </p:spPr>
      </p:cxnSp>
      <p:sp>
        <p:nvSpPr>
          <p:cNvPr id="65" name="Google Shape;65;p8"/>
          <p:cNvSpPr txBox="1"/>
          <p:nvPr>
            <p:ph type="title"/>
          </p:nvPr>
        </p:nvSpPr>
        <p:spPr>
          <a:xfrm>
            <a:off x="265500" y="1233175"/>
            <a:ext cx="3947400" cy="1482300"/>
          </a:xfrm>
          <a:prstGeom prst="rect">
            <a:avLst/>
          </a:prstGeom>
        </p:spPr>
        <p:txBody>
          <a:bodyPr anchorCtr="0" anchor="b" bIns="91425" lIns="91425" spcFirstLastPara="1" rIns="91425" wrap="square" tIns="91425">
            <a:normAutofit/>
          </a:bodyPr>
          <a:lstStyle>
            <a:lvl1pPr lvl="0">
              <a:spcBef>
                <a:spcPts val="0"/>
              </a:spcBef>
              <a:spcAft>
                <a:spcPts val="0"/>
              </a:spcAft>
              <a:buClr>
                <a:srgbClr val="FFFFFF"/>
              </a:buClr>
              <a:buSzPts val="4200"/>
              <a:buNone/>
              <a:defRPr sz="4200">
                <a:solidFill>
                  <a:srgbClr val="FFFFFF"/>
                </a:solidFill>
              </a:defRPr>
            </a:lvl1pPr>
            <a:lvl2pPr lvl="1">
              <a:spcBef>
                <a:spcPts val="0"/>
              </a:spcBef>
              <a:spcAft>
                <a:spcPts val="0"/>
              </a:spcAft>
              <a:buClr>
                <a:srgbClr val="FFFFFF"/>
              </a:buClr>
              <a:buSzPts val="4200"/>
              <a:buNone/>
              <a:defRPr sz="4200">
                <a:solidFill>
                  <a:srgbClr val="FFFFFF"/>
                </a:solidFill>
              </a:defRPr>
            </a:lvl2pPr>
            <a:lvl3pPr lvl="2">
              <a:spcBef>
                <a:spcPts val="0"/>
              </a:spcBef>
              <a:spcAft>
                <a:spcPts val="0"/>
              </a:spcAft>
              <a:buClr>
                <a:srgbClr val="FFFFFF"/>
              </a:buClr>
              <a:buSzPts val="4200"/>
              <a:buNone/>
              <a:defRPr sz="4200">
                <a:solidFill>
                  <a:srgbClr val="FFFFFF"/>
                </a:solidFill>
              </a:defRPr>
            </a:lvl3pPr>
            <a:lvl4pPr lvl="3">
              <a:spcBef>
                <a:spcPts val="0"/>
              </a:spcBef>
              <a:spcAft>
                <a:spcPts val="0"/>
              </a:spcAft>
              <a:buClr>
                <a:srgbClr val="FFFFFF"/>
              </a:buClr>
              <a:buSzPts val="4200"/>
              <a:buNone/>
              <a:defRPr sz="4200">
                <a:solidFill>
                  <a:srgbClr val="FFFFFF"/>
                </a:solidFill>
              </a:defRPr>
            </a:lvl4pPr>
            <a:lvl5pPr lvl="4">
              <a:spcBef>
                <a:spcPts val="0"/>
              </a:spcBef>
              <a:spcAft>
                <a:spcPts val="0"/>
              </a:spcAft>
              <a:buClr>
                <a:srgbClr val="FFFFFF"/>
              </a:buClr>
              <a:buSzPts val="4200"/>
              <a:buNone/>
              <a:defRPr sz="4200">
                <a:solidFill>
                  <a:srgbClr val="FFFFFF"/>
                </a:solidFill>
              </a:defRPr>
            </a:lvl5pPr>
            <a:lvl6pPr lvl="5">
              <a:spcBef>
                <a:spcPts val="0"/>
              </a:spcBef>
              <a:spcAft>
                <a:spcPts val="0"/>
              </a:spcAft>
              <a:buClr>
                <a:srgbClr val="FFFFFF"/>
              </a:buClr>
              <a:buSzPts val="4200"/>
              <a:buNone/>
              <a:defRPr sz="4200">
                <a:solidFill>
                  <a:srgbClr val="FFFFFF"/>
                </a:solidFill>
              </a:defRPr>
            </a:lvl6pPr>
            <a:lvl7pPr lvl="6">
              <a:spcBef>
                <a:spcPts val="0"/>
              </a:spcBef>
              <a:spcAft>
                <a:spcPts val="0"/>
              </a:spcAft>
              <a:buClr>
                <a:srgbClr val="FFFFFF"/>
              </a:buClr>
              <a:buSzPts val="4200"/>
              <a:buNone/>
              <a:defRPr sz="4200">
                <a:solidFill>
                  <a:srgbClr val="FFFFFF"/>
                </a:solidFill>
              </a:defRPr>
            </a:lvl7pPr>
            <a:lvl8pPr lvl="7">
              <a:spcBef>
                <a:spcPts val="0"/>
              </a:spcBef>
              <a:spcAft>
                <a:spcPts val="0"/>
              </a:spcAft>
              <a:buClr>
                <a:srgbClr val="FFFFFF"/>
              </a:buClr>
              <a:buSzPts val="4200"/>
              <a:buNone/>
              <a:defRPr sz="4200">
                <a:solidFill>
                  <a:srgbClr val="FFFFFF"/>
                </a:solidFill>
              </a:defRPr>
            </a:lvl8pPr>
            <a:lvl9pPr lvl="8">
              <a:spcBef>
                <a:spcPts val="0"/>
              </a:spcBef>
              <a:spcAft>
                <a:spcPts val="0"/>
              </a:spcAft>
              <a:buClr>
                <a:srgbClr val="FFFFFF"/>
              </a:buClr>
              <a:buSzPts val="4200"/>
              <a:buNone/>
              <a:defRPr sz="4200">
                <a:solidFill>
                  <a:srgbClr val="FFFFFF"/>
                </a:solidFill>
              </a:defRPr>
            </a:lvl9pPr>
          </a:lstStyle>
          <a:p/>
        </p:txBody>
      </p:sp>
      <p:sp>
        <p:nvSpPr>
          <p:cNvPr id="66" name="Google Shape;66;p8"/>
          <p:cNvSpPr txBox="1"/>
          <p:nvPr>
            <p:ph idx="1" type="subTitle"/>
          </p:nvPr>
        </p:nvSpPr>
        <p:spPr>
          <a:xfrm>
            <a:off x="265500" y="2803075"/>
            <a:ext cx="3947400" cy="1235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FFFFFF"/>
              </a:buClr>
              <a:buSzPts val="2100"/>
              <a:buNone/>
              <a:defRPr sz="2100">
                <a:solidFill>
                  <a:srgbClr val="FFFFFF"/>
                </a:solidFill>
              </a:defRPr>
            </a:lvl1pPr>
            <a:lvl2pPr lvl="1">
              <a:lnSpc>
                <a:spcPct val="100000"/>
              </a:lnSpc>
              <a:spcBef>
                <a:spcPts val="0"/>
              </a:spcBef>
              <a:spcAft>
                <a:spcPts val="0"/>
              </a:spcAft>
              <a:buClr>
                <a:srgbClr val="FFFFFF"/>
              </a:buClr>
              <a:buSzPts val="2100"/>
              <a:buNone/>
              <a:defRPr sz="2100">
                <a:solidFill>
                  <a:srgbClr val="FFFFFF"/>
                </a:solidFill>
              </a:defRPr>
            </a:lvl2pPr>
            <a:lvl3pPr lvl="2">
              <a:lnSpc>
                <a:spcPct val="100000"/>
              </a:lnSpc>
              <a:spcBef>
                <a:spcPts val="0"/>
              </a:spcBef>
              <a:spcAft>
                <a:spcPts val="0"/>
              </a:spcAft>
              <a:buClr>
                <a:srgbClr val="FFFFFF"/>
              </a:buClr>
              <a:buSzPts val="2100"/>
              <a:buNone/>
              <a:defRPr sz="2100">
                <a:solidFill>
                  <a:srgbClr val="FFFFFF"/>
                </a:solidFill>
              </a:defRPr>
            </a:lvl3pPr>
            <a:lvl4pPr lvl="3">
              <a:lnSpc>
                <a:spcPct val="100000"/>
              </a:lnSpc>
              <a:spcBef>
                <a:spcPts val="0"/>
              </a:spcBef>
              <a:spcAft>
                <a:spcPts val="0"/>
              </a:spcAft>
              <a:buClr>
                <a:srgbClr val="FFFFFF"/>
              </a:buClr>
              <a:buSzPts val="2100"/>
              <a:buNone/>
              <a:defRPr sz="2100">
                <a:solidFill>
                  <a:srgbClr val="FFFFFF"/>
                </a:solidFill>
              </a:defRPr>
            </a:lvl4pPr>
            <a:lvl5pPr lvl="4">
              <a:lnSpc>
                <a:spcPct val="100000"/>
              </a:lnSpc>
              <a:spcBef>
                <a:spcPts val="0"/>
              </a:spcBef>
              <a:spcAft>
                <a:spcPts val="0"/>
              </a:spcAft>
              <a:buClr>
                <a:srgbClr val="FFFFFF"/>
              </a:buClr>
              <a:buSzPts val="2100"/>
              <a:buNone/>
              <a:defRPr sz="2100">
                <a:solidFill>
                  <a:srgbClr val="FFFFFF"/>
                </a:solidFill>
              </a:defRPr>
            </a:lvl5pPr>
            <a:lvl6pPr lvl="5">
              <a:lnSpc>
                <a:spcPct val="100000"/>
              </a:lnSpc>
              <a:spcBef>
                <a:spcPts val="0"/>
              </a:spcBef>
              <a:spcAft>
                <a:spcPts val="0"/>
              </a:spcAft>
              <a:buClr>
                <a:srgbClr val="FFFFFF"/>
              </a:buClr>
              <a:buSzPts val="2100"/>
              <a:buNone/>
              <a:defRPr sz="2100">
                <a:solidFill>
                  <a:srgbClr val="FFFFFF"/>
                </a:solidFill>
              </a:defRPr>
            </a:lvl6pPr>
            <a:lvl7pPr lvl="6">
              <a:lnSpc>
                <a:spcPct val="100000"/>
              </a:lnSpc>
              <a:spcBef>
                <a:spcPts val="0"/>
              </a:spcBef>
              <a:spcAft>
                <a:spcPts val="0"/>
              </a:spcAft>
              <a:buClr>
                <a:srgbClr val="FFFFFF"/>
              </a:buClr>
              <a:buSzPts val="2100"/>
              <a:buNone/>
              <a:defRPr sz="2100">
                <a:solidFill>
                  <a:srgbClr val="FFFFFF"/>
                </a:solidFill>
              </a:defRPr>
            </a:lvl7pPr>
            <a:lvl8pPr lvl="7">
              <a:lnSpc>
                <a:spcPct val="100000"/>
              </a:lnSpc>
              <a:spcBef>
                <a:spcPts val="0"/>
              </a:spcBef>
              <a:spcAft>
                <a:spcPts val="0"/>
              </a:spcAft>
              <a:buClr>
                <a:srgbClr val="FFFFFF"/>
              </a:buClr>
              <a:buSzPts val="2100"/>
              <a:buNone/>
              <a:defRPr sz="2100">
                <a:solidFill>
                  <a:srgbClr val="FFFFFF"/>
                </a:solidFill>
              </a:defRPr>
            </a:lvl8pPr>
            <a:lvl9pPr lvl="8">
              <a:lnSpc>
                <a:spcPct val="100000"/>
              </a:lnSpc>
              <a:spcBef>
                <a:spcPts val="0"/>
              </a:spcBef>
              <a:spcAft>
                <a:spcPts val="0"/>
              </a:spcAft>
              <a:buClr>
                <a:srgbClr val="FFFFFF"/>
              </a:buClr>
              <a:buSzPts val="2100"/>
              <a:buNone/>
              <a:defRPr sz="2100">
                <a:solidFill>
                  <a:srgbClr val="FFFFFF"/>
                </a:solidFill>
              </a:defRPr>
            </a:lvl9pPr>
          </a:lstStyle>
          <a:p/>
        </p:txBody>
      </p:sp>
      <p:sp>
        <p:nvSpPr>
          <p:cNvPr id="67" name="Google Shape;67;p8"/>
          <p:cNvSpPr txBox="1"/>
          <p:nvPr>
            <p:ph idx="2" type="body"/>
          </p:nvPr>
        </p:nvSpPr>
        <p:spPr>
          <a:xfrm>
            <a:off x="4710900" y="724075"/>
            <a:ext cx="3660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69" name="Shape 69"/>
        <p:cNvGrpSpPr/>
        <p:nvPr/>
      </p:nvGrpSpPr>
      <p:grpSpPr>
        <a:xfrm>
          <a:off x="0" y="0"/>
          <a:ext cx="0" cy="0"/>
          <a:chOff x="0" y="0"/>
          <a:chExt cx="0" cy="0"/>
        </a:xfrm>
      </p:grpSpPr>
      <p:pic>
        <p:nvPicPr>
          <p:cNvPr id="70" name="Google Shape;70;p9"/>
          <p:cNvPicPr preferRelativeResize="0"/>
          <p:nvPr/>
        </p:nvPicPr>
        <p:blipFill>
          <a:blip r:embed="rId2">
            <a:alphaModFix/>
          </a:blip>
          <a:stretch>
            <a:fillRect/>
          </a:stretch>
        </p:blipFill>
        <p:spPr>
          <a:xfrm>
            <a:off x="2" y="-986746"/>
            <a:ext cx="9144003" cy="6130246"/>
          </a:xfrm>
          <a:prstGeom prst="rect">
            <a:avLst/>
          </a:prstGeom>
          <a:noFill/>
          <a:ln>
            <a:noFill/>
          </a:ln>
        </p:spPr>
      </p:pic>
      <p:cxnSp>
        <p:nvCxnSpPr>
          <p:cNvPr id="71" name="Google Shape;71;p9"/>
          <p:cNvCxnSpPr/>
          <p:nvPr/>
        </p:nvCxnSpPr>
        <p:spPr>
          <a:xfrm>
            <a:off x="519113" y="2571750"/>
            <a:ext cx="0" cy="2737800"/>
          </a:xfrm>
          <a:prstGeom prst="straightConnector1">
            <a:avLst/>
          </a:prstGeom>
          <a:noFill/>
          <a:ln cap="flat" cmpd="sng" w="19050">
            <a:solidFill>
              <a:srgbClr val="D2D8D6"/>
            </a:solidFill>
            <a:prstDash val="solid"/>
            <a:round/>
            <a:headEnd len="sm" w="sm" type="none"/>
            <a:tailEnd len="sm" w="sm" type="none"/>
          </a:ln>
        </p:spPr>
      </p:cxnSp>
      <p:sp>
        <p:nvSpPr>
          <p:cNvPr id="72" name="Google Shape;72;p9"/>
          <p:cNvSpPr txBox="1"/>
          <p:nvPr>
            <p:ph idx="1" type="body"/>
          </p:nvPr>
        </p:nvSpPr>
        <p:spPr>
          <a:xfrm>
            <a:off x="860925" y="4230575"/>
            <a:ext cx="54495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FFFFFF"/>
              </a:buClr>
              <a:buSzPts val="1800"/>
              <a:buNone/>
              <a:defRPr>
                <a:solidFill>
                  <a:srgbClr val="FFFFFF"/>
                </a:solidFill>
              </a:defRPr>
            </a:lvl1pPr>
          </a:lstStyle>
          <a:p/>
        </p:txBody>
      </p:sp>
      <p:sp>
        <p:nvSpPr>
          <p:cNvPr id="73" name="Google Shape;7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Josefin Sans Light"/>
              <a:buNone/>
              <a:defRPr sz="2800">
                <a:solidFill>
                  <a:schemeClr val="dk1"/>
                </a:solidFill>
                <a:latin typeface="Josefin Sans Light"/>
                <a:ea typeface="Josefin Sans Light"/>
                <a:cs typeface="Josefin Sans Light"/>
                <a:sym typeface="Josefin Sans Ligh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Josefin Sans Light"/>
              <a:buChar char="●"/>
              <a:defRPr sz="1800">
                <a:solidFill>
                  <a:schemeClr val="dk2"/>
                </a:solidFill>
                <a:latin typeface="Josefin Sans Light"/>
                <a:ea typeface="Josefin Sans Light"/>
                <a:cs typeface="Josefin Sans Light"/>
                <a:sym typeface="Josefin Sans Light"/>
              </a:defRPr>
            </a:lvl1pPr>
            <a:lvl2pPr indent="-317500" lvl="1" marL="914400">
              <a:lnSpc>
                <a:spcPct val="115000"/>
              </a:lnSpc>
              <a:spcBef>
                <a:spcPts val="0"/>
              </a:spcBef>
              <a:spcAft>
                <a:spcPts val="0"/>
              </a:spcAft>
              <a:buClr>
                <a:schemeClr val="dk2"/>
              </a:buClr>
              <a:buSzPts val="1400"/>
              <a:buFont typeface="Josefin Sans Light"/>
              <a:buChar char="○"/>
              <a:defRPr>
                <a:solidFill>
                  <a:schemeClr val="dk2"/>
                </a:solidFill>
                <a:latin typeface="Josefin Sans Light"/>
                <a:ea typeface="Josefin Sans Light"/>
                <a:cs typeface="Josefin Sans Light"/>
                <a:sym typeface="Josefin Sans Light"/>
              </a:defRPr>
            </a:lvl2pPr>
            <a:lvl3pPr indent="-317500" lvl="2" marL="13716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3pPr>
            <a:lvl4pPr indent="-317500" lvl="3" marL="18288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4pPr>
            <a:lvl5pPr indent="-317500" lvl="4" marL="22860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5pPr>
            <a:lvl6pPr indent="-317500" lvl="5" marL="27432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6pPr>
            <a:lvl7pPr indent="-317500" lvl="6" marL="32004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7pPr>
            <a:lvl8pPr indent="-317500" lvl="7" marL="36576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8pPr>
            <a:lvl9pPr indent="-317500" lvl="8" marL="4114800">
              <a:lnSpc>
                <a:spcPct val="115000"/>
              </a:lnSpc>
              <a:spcBef>
                <a:spcPts val="0"/>
              </a:spcBef>
              <a:spcAft>
                <a:spcPts val="0"/>
              </a:spcAft>
              <a:buClr>
                <a:schemeClr val="dk2"/>
              </a:buClr>
              <a:buSzPts val="1400"/>
              <a:buFont typeface="Poppins Light"/>
              <a:buChar char="■"/>
              <a:defRPr>
                <a:solidFill>
                  <a:schemeClr val="dk2"/>
                </a:solidFill>
                <a:latin typeface="Poppins Light"/>
                <a:ea typeface="Poppins Light"/>
                <a:cs typeface="Poppins Light"/>
                <a:sym typeface="Poppins Ligh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sp>
        <p:nvSpPr>
          <p:cNvPr id="77" name="Google Shape;77;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78" name="Google Shape;78;p11"/>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79" name="Google Shape;79;p1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0" name="Google Shape;80;p1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1" name="Google Shape;81;p1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spcBef>
                <a:spcPts val="0"/>
              </a:spcBef>
              <a:buNone/>
              <a:defRPr b="0" i="0" sz="600" u="none" cap="none" strike="noStrike">
                <a:solidFill>
                  <a:srgbClr val="888888"/>
                </a:solidFill>
                <a:latin typeface="Calibri"/>
                <a:ea typeface="Calibri"/>
                <a:cs typeface="Calibri"/>
                <a:sym typeface="Calibri"/>
              </a:defRPr>
            </a:lvl1pPr>
            <a:lvl2pPr indent="0" lvl="1" marL="0" marR="0" algn="r">
              <a:spcBef>
                <a:spcPts val="0"/>
              </a:spcBef>
              <a:buNone/>
              <a:defRPr b="0" i="0" sz="600" u="none" cap="none" strike="noStrike">
                <a:solidFill>
                  <a:srgbClr val="888888"/>
                </a:solidFill>
                <a:latin typeface="Calibri"/>
                <a:ea typeface="Calibri"/>
                <a:cs typeface="Calibri"/>
                <a:sym typeface="Calibri"/>
              </a:defRPr>
            </a:lvl2pPr>
            <a:lvl3pPr indent="0" lvl="2" marL="0" marR="0" algn="r">
              <a:spcBef>
                <a:spcPts val="0"/>
              </a:spcBef>
              <a:buNone/>
              <a:defRPr b="0" i="0" sz="600" u="none" cap="none" strike="noStrike">
                <a:solidFill>
                  <a:srgbClr val="888888"/>
                </a:solidFill>
                <a:latin typeface="Calibri"/>
                <a:ea typeface="Calibri"/>
                <a:cs typeface="Calibri"/>
                <a:sym typeface="Calibri"/>
              </a:defRPr>
            </a:lvl3pPr>
            <a:lvl4pPr indent="0" lvl="3" marL="0" marR="0" algn="r">
              <a:spcBef>
                <a:spcPts val="0"/>
              </a:spcBef>
              <a:buNone/>
              <a:defRPr b="0" i="0" sz="600" u="none" cap="none" strike="noStrike">
                <a:solidFill>
                  <a:srgbClr val="888888"/>
                </a:solidFill>
                <a:latin typeface="Calibri"/>
                <a:ea typeface="Calibri"/>
                <a:cs typeface="Calibri"/>
                <a:sym typeface="Calibri"/>
              </a:defRPr>
            </a:lvl4pPr>
            <a:lvl5pPr indent="0" lvl="4" marL="0" marR="0" algn="r">
              <a:spcBef>
                <a:spcPts val="0"/>
              </a:spcBef>
              <a:buNone/>
              <a:defRPr b="0" i="0" sz="600" u="none" cap="none" strike="noStrike">
                <a:solidFill>
                  <a:srgbClr val="888888"/>
                </a:solidFill>
                <a:latin typeface="Calibri"/>
                <a:ea typeface="Calibri"/>
                <a:cs typeface="Calibri"/>
                <a:sym typeface="Calibri"/>
              </a:defRPr>
            </a:lvl5pPr>
            <a:lvl6pPr indent="0" lvl="5" marL="0" marR="0" algn="r">
              <a:spcBef>
                <a:spcPts val="0"/>
              </a:spcBef>
              <a:buNone/>
              <a:defRPr b="0" i="0" sz="600" u="none" cap="none" strike="noStrike">
                <a:solidFill>
                  <a:srgbClr val="888888"/>
                </a:solidFill>
                <a:latin typeface="Calibri"/>
                <a:ea typeface="Calibri"/>
                <a:cs typeface="Calibri"/>
                <a:sym typeface="Calibri"/>
              </a:defRPr>
            </a:lvl6pPr>
            <a:lvl7pPr indent="0" lvl="6" marL="0" marR="0" algn="r">
              <a:spcBef>
                <a:spcPts val="0"/>
              </a:spcBef>
              <a:buNone/>
              <a:defRPr b="0" i="0" sz="600" u="none" cap="none" strike="noStrike">
                <a:solidFill>
                  <a:srgbClr val="888888"/>
                </a:solidFill>
                <a:latin typeface="Calibri"/>
                <a:ea typeface="Calibri"/>
                <a:cs typeface="Calibri"/>
                <a:sym typeface="Calibri"/>
              </a:defRPr>
            </a:lvl7pPr>
            <a:lvl8pPr indent="0" lvl="7" marL="0" marR="0" algn="r">
              <a:spcBef>
                <a:spcPts val="0"/>
              </a:spcBef>
              <a:buNone/>
              <a:defRPr b="0" i="0" sz="600" u="none" cap="none" strike="noStrike">
                <a:solidFill>
                  <a:srgbClr val="888888"/>
                </a:solidFill>
                <a:latin typeface="Calibri"/>
                <a:ea typeface="Calibri"/>
                <a:cs typeface="Calibri"/>
                <a:sym typeface="Calibri"/>
              </a:defRPr>
            </a:lvl8pPr>
            <a:lvl9pPr indent="0" lvl="8" marL="0" marR="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5.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5.png"/><Relationship Id="rId5"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154" name="Shape 154"/>
        <p:cNvGrpSpPr/>
        <p:nvPr/>
      </p:nvGrpSpPr>
      <p:grpSpPr>
        <a:xfrm>
          <a:off x="0" y="0"/>
          <a:ext cx="0" cy="0"/>
          <a:chOff x="0" y="0"/>
          <a:chExt cx="0" cy="0"/>
        </a:xfrm>
      </p:grpSpPr>
      <p:grpSp>
        <p:nvGrpSpPr>
          <p:cNvPr id="155" name="Google Shape;155;p23"/>
          <p:cNvGrpSpPr/>
          <p:nvPr/>
        </p:nvGrpSpPr>
        <p:grpSpPr>
          <a:xfrm>
            <a:off x="0" y="-72330"/>
            <a:ext cx="4572000" cy="5215830"/>
            <a:chOff x="0" y="-38100"/>
            <a:chExt cx="2408296" cy="2747433"/>
          </a:xfrm>
        </p:grpSpPr>
        <p:sp>
          <p:nvSpPr>
            <p:cNvPr id="156" name="Google Shape;156;p23"/>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D7843"/>
            </a:solidFill>
            <a:ln>
              <a:noFill/>
            </a:ln>
          </p:spPr>
        </p:sp>
        <p:sp>
          <p:nvSpPr>
            <p:cNvPr id="157" name="Google Shape;157;p23"/>
            <p:cNvSpPr txBox="1"/>
            <p:nvPr/>
          </p:nvSpPr>
          <p:spPr>
            <a:xfrm>
              <a:off x="0" y="-38100"/>
              <a:ext cx="2408296" cy="2747433"/>
            </a:xfrm>
            <a:prstGeom prst="rect">
              <a:avLst/>
            </a:prstGeom>
            <a:solidFill>
              <a:srgbClr val="ED7843"/>
            </a:solid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8" name="Google Shape;158;p23"/>
          <p:cNvSpPr txBox="1"/>
          <p:nvPr/>
        </p:nvSpPr>
        <p:spPr>
          <a:xfrm>
            <a:off x="395950" y="1810350"/>
            <a:ext cx="3780000" cy="2300400"/>
          </a:xfrm>
          <a:prstGeom prst="rect">
            <a:avLst/>
          </a:prstGeom>
          <a:noFill/>
          <a:ln>
            <a:noFill/>
          </a:ln>
        </p:spPr>
        <p:txBody>
          <a:bodyPr anchorCtr="0" anchor="t" bIns="0" lIns="0" spcFirstLastPara="1" rIns="0" wrap="square" tIns="0">
            <a:spAutoFit/>
          </a:bodyPr>
          <a:lstStyle/>
          <a:p>
            <a:pPr indent="0" lvl="0" marL="0" marR="0" rtl="0" algn="ctr">
              <a:lnSpc>
                <a:spcPct val="93995"/>
              </a:lnSpc>
              <a:spcBef>
                <a:spcPts val="0"/>
              </a:spcBef>
              <a:spcAft>
                <a:spcPts val="0"/>
              </a:spcAft>
              <a:buNone/>
            </a:pPr>
            <a:r>
              <a:rPr lang="en" sz="5300">
                <a:solidFill>
                  <a:srgbClr val="FFFFFF"/>
                </a:solidFill>
                <a:latin typeface="Josefin Sans Light"/>
                <a:ea typeface="Josefin Sans Light"/>
                <a:cs typeface="Josefin Sans Light"/>
                <a:sym typeface="Josefin Sans Light"/>
              </a:rPr>
              <a:t>Cultivating</a:t>
            </a:r>
            <a:endParaRPr sz="5300">
              <a:solidFill>
                <a:srgbClr val="FFFFFF"/>
              </a:solidFill>
              <a:latin typeface="Josefin Sans Light"/>
              <a:ea typeface="Josefin Sans Light"/>
              <a:cs typeface="Josefin Sans Light"/>
              <a:sym typeface="Josefin Sans Light"/>
            </a:endParaRPr>
          </a:p>
          <a:p>
            <a:pPr indent="0" lvl="0" marL="0" marR="0" rtl="0" algn="ctr">
              <a:lnSpc>
                <a:spcPct val="93995"/>
              </a:lnSpc>
              <a:spcBef>
                <a:spcPts val="0"/>
              </a:spcBef>
              <a:spcAft>
                <a:spcPts val="0"/>
              </a:spcAft>
              <a:buNone/>
            </a:pPr>
            <a:r>
              <a:rPr lang="en" sz="5300">
                <a:solidFill>
                  <a:srgbClr val="FFFFFF"/>
                </a:solidFill>
                <a:latin typeface="Josefin Sans Light"/>
                <a:ea typeface="Josefin Sans Light"/>
                <a:cs typeface="Josefin Sans Light"/>
                <a:sym typeface="Josefin Sans Light"/>
              </a:rPr>
              <a:t>Curious</a:t>
            </a:r>
            <a:endParaRPr sz="5300">
              <a:solidFill>
                <a:srgbClr val="FFFFFF"/>
              </a:solidFill>
              <a:latin typeface="Josefin Sans Light"/>
              <a:ea typeface="Josefin Sans Light"/>
              <a:cs typeface="Josefin Sans Light"/>
              <a:sym typeface="Josefin Sans Light"/>
            </a:endParaRPr>
          </a:p>
          <a:p>
            <a:pPr indent="0" lvl="0" marL="0" marR="0" rtl="0" algn="ctr">
              <a:lnSpc>
                <a:spcPct val="93995"/>
              </a:lnSpc>
              <a:spcBef>
                <a:spcPts val="0"/>
              </a:spcBef>
              <a:spcAft>
                <a:spcPts val="0"/>
              </a:spcAft>
              <a:buNone/>
            </a:pPr>
            <a:r>
              <a:rPr lang="en" sz="5300">
                <a:solidFill>
                  <a:srgbClr val="FFFFFF"/>
                </a:solidFill>
                <a:latin typeface="Josefin Sans Light"/>
                <a:ea typeface="Josefin Sans Light"/>
                <a:cs typeface="Josefin Sans Light"/>
                <a:sym typeface="Josefin Sans Light"/>
              </a:rPr>
              <a:t>Readers</a:t>
            </a:r>
            <a:endParaRPr sz="5300">
              <a:solidFill>
                <a:srgbClr val="FFFFFF"/>
              </a:solidFill>
              <a:latin typeface="Josefin Sans Light"/>
              <a:ea typeface="Josefin Sans Light"/>
              <a:cs typeface="Josefin Sans Light"/>
              <a:sym typeface="Josefin Sans Light"/>
            </a:endParaRPr>
          </a:p>
        </p:txBody>
      </p:sp>
      <p:pic>
        <p:nvPicPr>
          <p:cNvPr id="159" name="Google Shape;159;p23"/>
          <p:cNvPicPr preferRelativeResize="0"/>
          <p:nvPr/>
        </p:nvPicPr>
        <p:blipFill>
          <a:blip r:embed="rId3">
            <a:alphaModFix/>
          </a:blip>
          <a:stretch>
            <a:fillRect/>
          </a:stretch>
        </p:blipFill>
        <p:spPr>
          <a:xfrm>
            <a:off x="1392550" y="645050"/>
            <a:ext cx="1786778" cy="1073126"/>
          </a:xfrm>
          <a:prstGeom prst="rect">
            <a:avLst/>
          </a:prstGeom>
          <a:noFill/>
          <a:ln>
            <a:noFill/>
          </a:ln>
        </p:spPr>
      </p:pic>
      <p:pic>
        <p:nvPicPr>
          <p:cNvPr id="160" name="Google Shape;160;p23"/>
          <p:cNvPicPr preferRelativeResize="0"/>
          <p:nvPr/>
        </p:nvPicPr>
        <p:blipFill rotWithShape="1">
          <a:blip r:embed="rId4">
            <a:alphaModFix/>
          </a:blip>
          <a:srcRect b="0" l="0" r="0" t="13517"/>
          <a:stretch/>
        </p:blipFill>
        <p:spPr>
          <a:xfrm>
            <a:off x="4571900" y="0"/>
            <a:ext cx="4571900"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BF25"/>
        </a:solidFill>
      </p:bgPr>
    </p:bg>
    <p:spTree>
      <p:nvGrpSpPr>
        <p:cNvPr id="262" name="Shape 262"/>
        <p:cNvGrpSpPr/>
        <p:nvPr/>
      </p:nvGrpSpPr>
      <p:grpSpPr>
        <a:xfrm>
          <a:off x="0" y="0"/>
          <a:ext cx="0" cy="0"/>
          <a:chOff x="0" y="0"/>
          <a:chExt cx="0" cy="0"/>
        </a:xfrm>
      </p:grpSpPr>
      <p:sp>
        <p:nvSpPr>
          <p:cNvPr id="263" name="Google Shape;263;p32"/>
          <p:cNvSpPr/>
          <p:nvPr/>
        </p:nvSpPr>
        <p:spPr>
          <a:xfrm>
            <a:off x="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pic>
        <p:nvPicPr>
          <p:cNvPr descr="Image" id="264" name="Google Shape;264;p32"/>
          <p:cNvPicPr preferRelativeResize="0"/>
          <p:nvPr/>
        </p:nvPicPr>
        <p:blipFill>
          <a:blip r:embed="rId4">
            <a:alphaModFix/>
          </a:blip>
          <a:stretch>
            <a:fillRect/>
          </a:stretch>
        </p:blipFill>
        <p:spPr>
          <a:xfrm>
            <a:off x="0" y="1528725"/>
            <a:ext cx="4458225" cy="3614776"/>
          </a:xfrm>
          <a:prstGeom prst="rect">
            <a:avLst/>
          </a:prstGeom>
          <a:noFill/>
          <a:ln>
            <a:noFill/>
          </a:ln>
        </p:spPr>
      </p:pic>
      <p:pic>
        <p:nvPicPr>
          <p:cNvPr id="265" name="Google Shape;265;p32"/>
          <p:cNvPicPr preferRelativeResize="0"/>
          <p:nvPr/>
        </p:nvPicPr>
        <p:blipFill>
          <a:blip r:embed="rId5">
            <a:alphaModFix/>
          </a:blip>
          <a:stretch>
            <a:fillRect/>
          </a:stretch>
        </p:blipFill>
        <p:spPr>
          <a:xfrm>
            <a:off x="6003463" y="2211944"/>
            <a:ext cx="2248338" cy="2248338"/>
          </a:xfrm>
          <a:prstGeom prst="rect">
            <a:avLst/>
          </a:prstGeom>
          <a:noFill/>
          <a:ln>
            <a:noFill/>
          </a:ln>
        </p:spPr>
      </p:pic>
      <p:sp>
        <p:nvSpPr>
          <p:cNvPr id="266" name="Google Shape;266;p32"/>
          <p:cNvSpPr txBox="1"/>
          <p:nvPr/>
        </p:nvSpPr>
        <p:spPr>
          <a:xfrm>
            <a:off x="5127381" y="300875"/>
            <a:ext cx="4000500" cy="1521900"/>
          </a:xfrm>
          <a:prstGeom prst="rect">
            <a:avLst/>
          </a:prstGeom>
          <a:noFill/>
          <a:ln>
            <a:noFill/>
          </a:ln>
        </p:spPr>
        <p:txBody>
          <a:bodyPr anchorCtr="0" anchor="t" bIns="45725" lIns="45725" spcFirstLastPara="1" rIns="45725" wrap="square" tIns="45725">
            <a:spAutoFit/>
          </a:bodyPr>
          <a:lstStyle/>
          <a:p>
            <a:pPr indent="0" lvl="0" marL="0" rtl="0" algn="ctr">
              <a:lnSpc>
                <a:spcPct val="116001"/>
              </a:lnSpc>
              <a:spcBef>
                <a:spcPts val="0"/>
              </a:spcBef>
              <a:spcAft>
                <a:spcPts val="0"/>
              </a:spcAft>
              <a:buNone/>
            </a:pPr>
            <a:r>
              <a:rPr b="1" lang="en" sz="4300">
                <a:solidFill>
                  <a:schemeClr val="lt1"/>
                </a:solidFill>
                <a:latin typeface="Poppins"/>
                <a:ea typeface="Poppins"/>
                <a:cs typeface="Poppins"/>
                <a:sym typeface="Poppins"/>
              </a:rPr>
              <a:t>BOOK BRIDGE PRE SURVEY</a:t>
            </a:r>
            <a:endParaRPr sz="43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270" name="Shape 270"/>
        <p:cNvGrpSpPr/>
        <p:nvPr/>
      </p:nvGrpSpPr>
      <p:grpSpPr>
        <a:xfrm>
          <a:off x="0" y="0"/>
          <a:ext cx="0" cy="0"/>
          <a:chOff x="0" y="0"/>
          <a:chExt cx="0" cy="0"/>
        </a:xfrm>
      </p:grpSpPr>
      <p:grpSp>
        <p:nvGrpSpPr>
          <p:cNvPr id="271" name="Google Shape;271;p33"/>
          <p:cNvGrpSpPr/>
          <p:nvPr/>
        </p:nvGrpSpPr>
        <p:grpSpPr>
          <a:xfrm>
            <a:off x="0" y="-108499"/>
            <a:ext cx="5238258" cy="2121574"/>
            <a:chOff x="0" y="-57150"/>
            <a:chExt cx="2759156" cy="1117500"/>
          </a:xfrm>
        </p:grpSpPr>
        <p:sp>
          <p:nvSpPr>
            <p:cNvPr id="272" name="Google Shape;272;p33"/>
            <p:cNvSpPr/>
            <p:nvPr/>
          </p:nvSpPr>
          <p:spPr>
            <a:xfrm>
              <a:off x="0" y="0"/>
              <a:ext cx="2759156" cy="1060259"/>
            </a:xfrm>
            <a:custGeom>
              <a:rect b="b" l="l" r="r" t="t"/>
              <a:pathLst>
                <a:path extrusionOk="0" h="1060259" w="2759156">
                  <a:moveTo>
                    <a:pt x="0" y="0"/>
                  </a:moveTo>
                  <a:lnTo>
                    <a:pt x="2759156" y="0"/>
                  </a:lnTo>
                  <a:lnTo>
                    <a:pt x="2759156" y="1060259"/>
                  </a:lnTo>
                  <a:lnTo>
                    <a:pt x="0" y="1060259"/>
                  </a:lnTo>
                  <a:close/>
                </a:path>
              </a:pathLst>
            </a:custGeom>
            <a:solidFill>
              <a:srgbClr val="79CBBE"/>
            </a:solidFill>
            <a:ln>
              <a:noFill/>
            </a:ln>
          </p:spPr>
        </p:sp>
        <p:sp>
          <p:nvSpPr>
            <p:cNvPr id="273" name="Google Shape;273;p33"/>
            <p:cNvSpPr txBox="1"/>
            <p:nvPr/>
          </p:nvSpPr>
          <p:spPr>
            <a:xfrm>
              <a:off x="0" y="-57150"/>
              <a:ext cx="2759100" cy="1117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4" name="Google Shape;274;p33"/>
          <p:cNvPicPr preferRelativeResize="0"/>
          <p:nvPr/>
        </p:nvPicPr>
        <p:blipFill rotWithShape="1">
          <a:blip r:embed="rId3">
            <a:alphaModFix/>
          </a:blip>
          <a:srcRect b="15298" l="0" r="0" t="27057"/>
          <a:stretch/>
        </p:blipFill>
        <p:spPr>
          <a:xfrm flipH="1">
            <a:off x="1" y="0"/>
            <a:ext cx="5238087" cy="2415513"/>
          </a:xfrm>
          <a:prstGeom prst="rect">
            <a:avLst/>
          </a:prstGeom>
          <a:noFill/>
          <a:ln>
            <a:noFill/>
          </a:ln>
        </p:spPr>
      </p:pic>
      <p:grpSp>
        <p:nvGrpSpPr>
          <p:cNvPr id="275" name="Google Shape;275;p33"/>
          <p:cNvGrpSpPr/>
          <p:nvPr/>
        </p:nvGrpSpPr>
        <p:grpSpPr>
          <a:xfrm>
            <a:off x="5238085" y="-108499"/>
            <a:ext cx="3906044" cy="5252390"/>
            <a:chOff x="0" y="-57150"/>
            <a:chExt cx="2057437" cy="2766600"/>
          </a:xfrm>
        </p:grpSpPr>
        <p:sp>
          <p:nvSpPr>
            <p:cNvPr id="276" name="Google Shape;276;p33"/>
            <p:cNvSpPr/>
            <p:nvPr/>
          </p:nvSpPr>
          <p:spPr>
            <a:xfrm>
              <a:off x="0" y="0"/>
              <a:ext cx="2057437" cy="2709333"/>
            </a:xfrm>
            <a:custGeom>
              <a:rect b="b" l="l" r="r" t="t"/>
              <a:pathLst>
                <a:path extrusionOk="0" h="2709333" w="2057437">
                  <a:moveTo>
                    <a:pt x="0" y="0"/>
                  </a:moveTo>
                  <a:lnTo>
                    <a:pt x="2057437" y="0"/>
                  </a:lnTo>
                  <a:lnTo>
                    <a:pt x="2057437" y="2709333"/>
                  </a:lnTo>
                  <a:lnTo>
                    <a:pt x="0" y="2709333"/>
                  </a:lnTo>
                  <a:close/>
                </a:path>
              </a:pathLst>
            </a:custGeom>
            <a:solidFill>
              <a:srgbClr val="F8BF25"/>
            </a:solidFill>
            <a:ln>
              <a:noFill/>
            </a:ln>
          </p:spPr>
        </p:sp>
        <p:sp>
          <p:nvSpPr>
            <p:cNvPr id="277" name="Google Shape;277;p33"/>
            <p:cNvSpPr txBox="1"/>
            <p:nvPr/>
          </p:nvSpPr>
          <p:spPr>
            <a:xfrm>
              <a:off x="0" y="-57150"/>
              <a:ext cx="2057400" cy="27666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8" name="Google Shape;278;p33"/>
          <p:cNvSpPr/>
          <p:nvPr/>
        </p:nvSpPr>
        <p:spPr>
          <a:xfrm>
            <a:off x="5847304" y="567856"/>
            <a:ext cx="617765" cy="625729"/>
          </a:xfrm>
          <a:custGeom>
            <a:rect b="b" l="l" r="r" t="t"/>
            <a:pathLst>
              <a:path extrusionOk="0" h="1251458" w="1235530">
                <a:moveTo>
                  <a:pt x="0" y="0"/>
                </a:moveTo>
                <a:lnTo>
                  <a:pt x="1235530" y="0"/>
                </a:lnTo>
                <a:lnTo>
                  <a:pt x="1235530" y="1251458"/>
                </a:lnTo>
                <a:lnTo>
                  <a:pt x="0" y="1251458"/>
                </a:lnTo>
                <a:lnTo>
                  <a:pt x="0" y="0"/>
                </a:lnTo>
                <a:close/>
              </a:path>
            </a:pathLst>
          </a:custGeom>
          <a:blipFill rotWithShape="1">
            <a:blip r:embed="rId4">
              <a:alphaModFix/>
            </a:blip>
            <a:stretch>
              <a:fillRect b="0" l="0" r="0" t="0"/>
            </a:stretch>
          </a:blipFill>
          <a:ln>
            <a:noFill/>
          </a:ln>
        </p:spPr>
      </p:sp>
      <p:sp>
        <p:nvSpPr>
          <p:cNvPr id="279" name="Google Shape;279;p33"/>
          <p:cNvSpPr/>
          <p:nvPr/>
        </p:nvSpPr>
        <p:spPr>
          <a:xfrm>
            <a:off x="5867630" y="1699910"/>
            <a:ext cx="577100" cy="577101"/>
          </a:xfrm>
          <a:custGeom>
            <a:rect b="b" l="l" r="r" t="t"/>
            <a:pathLst>
              <a:path extrusionOk="0" h="1154201" w="1154201">
                <a:moveTo>
                  <a:pt x="0" y="0"/>
                </a:moveTo>
                <a:lnTo>
                  <a:pt x="1154201" y="0"/>
                </a:lnTo>
                <a:lnTo>
                  <a:pt x="1154201" y="1154201"/>
                </a:lnTo>
                <a:lnTo>
                  <a:pt x="0" y="1154201"/>
                </a:lnTo>
                <a:lnTo>
                  <a:pt x="0" y="0"/>
                </a:lnTo>
                <a:close/>
              </a:path>
            </a:pathLst>
          </a:custGeom>
          <a:blipFill rotWithShape="1">
            <a:blip r:embed="rId5">
              <a:alphaModFix/>
            </a:blip>
            <a:stretch>
              <a:fillRect b="0" l="0" r="0" t="0"/>
            </a:stretch>
          </a:blipFill>
          <a:ln>
            <a:noFill/>
          </a:ln>
        </p:spPr>
      </p:sp>
      <p:sp>
        <p:nvSpPr>
          <p:cNvPr id="280" name="Google Shape;280;p33"/>
          <p:cNvSpPr txBox="1"/>
          <p:nvPr/>
        </p:nvSpPr>
        <p:spPr>
          <a:xfrm>
            <a:off x="377819" y="2783339"/>
            <a:ext cx="4482600" cy="569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3700">
                <a:solidFill>
                  <a:srgbClr val="E45832"/>
                </a:solidFill>
                <a:latin typeface="Poppins Black"/>
                <a:ea typeface="Poppins Black"/>
                <a:cs typeface="Poppins Black"/>
                <a:sym typeface="Poppins Black"/>
              </a:rPr>
              <a:t>OBJECTIVES</a:t>
            </a:r>
            <a:endParaRPr sz="700"/>
          </a:p>
        </p:txBody>
      </p:sp>
      <p:sp>
        <p:nvSpPr>
          <p:cNvPr id="281" name="Google Shape;281;p33"/>
          <p:cNvSpPr txBox="1"/>
          <p:nvPr/>
        </p:nvSpPr>
        <p:spPr>
          <a:xfrm>
            <a:off x="874021" y="3531235"/>
            <a:ext cx="3490200" cy="595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lang="en" sz="1800">
                <a:latin typeface="Poppins Medium"/>
                <a:ea typeface="Poppins Medium"/>
                <a:cs typeface="Poppins Medium"/>
                <a:sym typeface="Poppins Medium"/>
              </a:rPr>
              <a:t>By the end of this workshop, you will be able to…</a:t>
            </a:r>
            <a:endParaRPr sz="1300"/>
          </a:p>
        </p:txBody>
      </p:sp>
      <p:sp>
        <p:nvSpPr>
          <p:cNvPr id="282" name="Google Shape;282;p33"/>
          <p:cNvSpPr txBox="1"/>
          <p:nvPr/>
        </p:nvSpPr>
        <p:spPr>
          <a:xfrm>
            <a:off x="6701643" y="520574"/>
            <a:ext cx="1935000" cy="7203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lang="en" sz="1500">
                <a:latin typeface="Poppins"/>
                <a:ea typeface="Poppins"/>
                <a:cs typeface="Poppins"/>
                <a:sym typeface="Poppins"/>
              </a:rPr>
              <a:t>Connect to characters and context  </a:t>
            </a:r>
            <a:endParaRPr sz="700"/>
          </a:p>
        </p:txBody>
      </p:sp>
      <p:sp>
        <p:nvSpPr>
          <p:cNvPr id="283" name="Google Shape;283;p33"/>
          <p:cNvSpPr txBox="1"/>
          <p:nvPr/>
        </p:nvSpPr>
        <p:spPr>
          <a:xfrm>
            <a:off x="6701643" y="1760722"/>
            <a:ext cx="1935000" cy="4755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lang="en" sz="1500">
                <a:latin typeface="Poppins"/>
                <a:ea typeface="Poppins"/>
                <a:cs typeface="Poppins"/>
                <a:sym typeface="Poppins"/>
              </a:rPr>
              <a:t>Build vocabulary and reading skills </a:t>
            </a:r>
            <a:endParaRPr sz="700"/>
          </a:p>
        </p:txBody>
      </p:sp>
      <p:sp>
        <p:nvSpPr>
          <p:cNvPr id="284" name="Google Shape;284;p33"/>
          <p:cNvSpPr txBox="1"/>
          <p:nvPr/>
        </p:nvSpPr>
        <p:spPr>
          <a:xfrm>
            <a:off x="6701643" y="2783337"/>
            <a:ext cx="1935000" cy="7203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lang="en" sz="1500">
                <a:latin typeface="Poppins"/>
                <a:ea typeface="Poppins"/>
                <a:cs typeface="Poppins"/>
                <a:sym typeface="Poppins"/>
              </a:rPr>
              <a:t>Encourage creativity while reading </a:t>
            </a:r>
            <a:endParaRPr sz="700"/>
          </a:p>
        </p:txBody>
      </p:sp>
      <p:sp>
        <p:nvSpPr>
          <p:cNvPr id="285" name="Google Shape;285;p33"/>
          <p:cNvSpPr txBox="1"/>
          <p:nvPr/>
        </p:nvSpPr>
        <p:spPr>
          <a:xfrm>
            <a:off x="6701643" y="3879416"/>
            <a:ext cx="1935000" cy="720300"/>
          </a:xfrm>
          <a:prstGeom prst="rect">
            <a:avLst/>
          </a:prstGeom>
          <a:noFill/>
          <a:ln>
            <a:noFill/>
          </a:ln>
        </p:spPr>
        <p:txBody>
          <a:bodyPr anchorCtr="0" anchor="t" bIns="0" lIns="0" spcFirstLastPara="1" rIns="0" wrap="square" tIns="0">
            <a:spAutoFit/>
          </a:bodyPr>
          <a:lstStyle/>
          <a:p>
            <a:pPr indent="0" lvl="0" marL="0" rtl="0" algn="l">
              <a:lnSpc>
                <a:spcPct val="106000"/>
              </a:lnSpc>
              <a:spcBef>
                <a:spcPts val="0"/>
              </a:spcBef>
              <a:spcAft>
                <a:spcPts val="0"/>
              </a:spcAft>
              <a:buClr>
                <a:schemeClr val="dk1"/>
              </a:buClr>
              <a:buFont typeface="Arial"/>
              <a:buNone/>
            </a:pPr>
            <a:r>
              <a:rPr b="1" lang="en" sz="1500">
                <a:solidFill>
                  <a:schemeClr val="dk1"/>
                </a:solidFill>
                <a:latin typeface="Poppins"/>
                <a:ea typeface="Poppins"/>
                <a:cs typeface="Poppins"/>
                <a:sym typeface="Poppins"/>
              </a:rPr>
              <a:t>Practice reading strategies with your child</a:t>
            </a:r>
            <a:endParaRPr sz="700"/>
          </a:p>
        </p:txBody>
      </p:sp>
      <p:pic>
        <p:nvPicPr>
          <p:cNvPr id="286" name="Google Shape;286;p33"/>
          <p:cNvPicPr preferRelativeResize="0"/>
          <p:nvPr/>
        </p:nvPicPr>
        <p:blipFill>
          <a:blip r:embed="rId6">
            <a:alphaModFix/>
          </a:blip>
          <a:stretch>
            <a:fillRect/>
          </a:stretch>
        </p:blipFill>
        <p:spPr>
          <a:xfrm>
            <a:off x="5840220" y="3920451"/>
            <a:ext cx="631913" cy="638232"/>
          </a:xfrm>
          <a:prstGeom prst="rect">
            <a:avLst/>
          </a:prstGeom>
          <a:noFill/>
          <a:ln>
            <a:noFill/>
          </a:ln>
        </p:spPr>
      </p:pic>
      <p:pic>
        <p:nvPicPr>
          <p:cNvPr id="287" name="Google Shape;287;p33"/>
          <p:cNvPicPr preferRelativeResize="0"/>
          <p:nvPr/>
        </p:nvPicPr>
        <p:blipFill>
          <a:blip r:embed="rId7">
            <a:alphaModFix/>
          </a:blip>
          <a:stretch>
            <a:fillRect/>
          </a:stretch>
        </p:blipFill>
        <p:spPr>
          <a:xfrm>
            <a:off x="5867619" y="2783341"/>
            <a:ext cx="577100" cy="6307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291" name="Shape 291"/>
        <p:cNvGrpSpPr/>
        <p:nvPr/>
      </p:nvGrpSpPr>
      <p:grpSpPr>
        <a:xfrm>
          <a:off x="0" y="0"/>
          <a:ext cx="0" cy="0"/>
          <a:chOff x="0" y="0"/>
          <a:chExt cx="0" cy="0"/>
        </a:xfrm>
      </p:grpSpPr>
      <p:sp>
        <p:nvSpPr>
          <p:cNvPr id="292" name="Google Shape;292;p34"/>
          <p:cNvSpPr/>
          <p:nvPr/>
        </p:nvSpPr>
        <p:spPr>
          <a:xfrm rot="-5400000">
            <a:off x="3134612" y="1896194"/>
            <a:ext cx="1334577" cy="5160037"/>
          </a:xfrm>
          <a:custGeom>
            <a:rect b="b" l="l" r="r" t="t"/>
            <a:pathLst>
              <a:path extrusionOk="0" h="10320073" w="2669153">
                <a:moveTo>
                  <a:pt x="0" y="0"/>
                </a:moveTo>
                <a:lnTo>
                  <a:pt x="2669153" y="0"/>
                </a:lnTo>
                <a:lnTo>
                  <a:pt x="2669153" y="10320073"/>
                </a:lnTo>
                <a:lnTo>
                  <a:pt x="0" y="10320073"/>
                </a:lnTo>
                <a:lnTo>
                  <a:pt x="0" y="0"/>
                </a:lnTo>
                <a:close/>
              </a:path>
            </a:pathLst>
          </a:custGeom>
          <a:blipFill rotWithShape="1">
            <a:blip r:embed="rId3">
              <a:alphaModFix/>
            </a:blip>
            <a:stretch>
              <a:fillRect b="0" l="0" r="-286637" t="0"/>
            </a:stretch>
          </a:blipFill>
          <a:ln>
            <a:noFill/>
          </a:ln>
        </p:spPr>
      </p:sp>
      <p:sp>
        <p:nvSpPr>
          <p:cNvPr id="293" name="Google Shape;293;p34"/>
          <p:cNvSpPr/>
          <p:nvPr/>
        </p:nvSpPr>
        <p:spPr>
          <a:xfrm rot="-5400000">
            <a:off x="2562195" y="-26133"/>
            <a:ext cx="2479411" cy="5160037"/>
          </a:xfrm>
          <a:custGeom>
            <a:rect b="b" l="l" r="r" t="t"/>
            <a:pathLst>
              <a:path extrusionOk="0" h="10320073" w="4958822">
                <a:moveTo>
                  <a:pt x="0" y="0"/>
                </a:moveTo>
                <a:lnTo>
                  <a:pt x="4958823" y="0"/>
                </a:lnTo>
                <a:lnTo>
                  <a:pt x="4958823" y="10320073"/>
                </a:lnTo>
                <a:lnTo>
                  <a:pt x="0" y="10320073"/>
                </a:lnTo>
                <a:lnTo>
                  <a:pt x="0" y="0"/>
                </a:lnTo>
                <a:close/>
              </a:path>
            </a:pathLst>
          </a:custGeom>
          <a:blipFill rotWithShape="1">
            <a:blip r:embed="rId3">
              <a:alphaModFix/>
            </a:blip>
            <a:stretch>
              <a:fillRect b="0" l="-108107" r="0" t="0"/>
            </a:stretch>
          </a:blipFill>
          <a:ln>
            <a:noFill/>
          </a:ln>
        </p:spPr>
      </p:sp>
      <p:sp>
        <p:nvSpPr>
          <p:cNvPr id="294" name="Google Shape;294;p34"/>
          <p:cNvSpPr/>
          <p:nvPr/>
        </p:nvSpPr>
        <p:spPr>
          <a:xfrm rot="-5400000">
            <a:off x="3152473" y="-1930591"/>
            <a:ext cx="1298855" cy="5160037"/>
          </a:xfrm>
          <a:custGeom>
            <a:rect b="b" l="l" r="r" t="t"/>
            <a:pathLst>
              <a:path extrusionOk="0" h="10320073" w="2597709">
                <a:moveTo>
                  <a:pt x="0" y="0"/>
                </a:moveTo>
                <a:lnTo>
                  <a:pt x="2597709" y="0"/>
                </a:lnTo>
                <a:lnTo>
                  <a:pt x="2597709" y="10320073"/>
                </a:lnTo>
                <a:lnTo>
                  <a:pt x="0" y="10320073"/>
                </a:lnTo>
                <a:lnTo>
                  <a:pt x="0" y="0"/>
                </a:lnTo>
                <a:close/>
              </a:path>
            </a:pathLst>
          </a:custGeom>
          <a:blipFill rotWithShape="1">
            <a:blip r:embed="rId3">
              <a:alphaModFix/>
            </a:blip>
            <a:stretch>
              <a:fillRect b="0" l="-102188" r="-195077" t="0"/>
            </a:stretch>
          </a:blipFill>
          <a:ln>
            <a:noFill/>
          </a:ln>
        </p:spPr>
      </p:sp>
      <p:pic>
        <p:nvPicPr>
          <p:cNvPr id="295" name="Google Shape;295;p34"/>
          <p:cNvPicPr preferRelativeResize="0"/>
          <p:nvPr/>
        </p:nvPicPr>
        <p:blipFill rotWithShape="1">
          <a:blip r:embed="rId4">
            <a:alphaModFix/>
          </a:blip>
          <a:srcRect b="0" l="30470" r="30470" t="0"/>
          <a:stretch/>
        </p:blipFill>
        <p:spPr>
          <a:xfrm>
            <a:off x="6381919" y="-16983"/>
            <a:ext cx="2762081" cy="5303544"/>
          </a:xfrm>
          <a:prstGeom prst="rect">
            <a:avLst/>
          </a:prstGeom>
          <a:noFill/>
          <a:ln>
            <a:noFill/>
          </a:ln>
        </p:spPr>
      </p:pic>
      <p:sp>
        <p:nvSpPr>
          <p:cNvPr id="296" name="Google Shape;296;p34"/>
          <p:cNvSpPr txBox="1"/>
          <p:nvPr/>
        </p:nvSpPr>
        <p:spPr>
          <a:xfrm rot="-5400000">
            <a:off x="-1912837" y="2089646"/>
            <a:ext cx="4978200" cy="964200"/>
          </a:xfrm>
          <a:prstGeom prst="rect">
            <a:avLst/>
          </a:prstGeom>
          <a:noFill/>
          <a:ln>
            <a:noFill/>
          </a:ln>
        </p:spPr>
        <p:txBody>
          <a:bodyPr anchorCtr="0" anchor="t" bIns="0" lIns="0" spcFirstLastPara="1" rIns="0" wrap="square" tIns="0">
            <a:spAutoFit/>
          </a:bodyPr>
          <a:lstStyle/>
          <a:p>
            <a:pPr indent="0" lvl="1" marL="0" marR="0" rtl="0" algn="ctr">
              <a:lnSpc>
                <a:spcPct val="115995"/>
              </a:lnSpc>
              <a:spcBef>
                <a:spcPts val="0"/>
              </a:spcBef>
              <a:spcAft>
                <a:spcPts val="0"/>
              </a:spcAft>
              <a:buNone/>
            </a:pPr>
            <a:r>
              <a:rPr lang="en" sz="2900">
                <a:solidFill>
                  <a:srgbClr val="E85A9B"/>
                </a:solidFill>
                <a:latin typeface="Poppins Black"/>
                <a:ea typeface="Poppins Black"/>
                <a:cs typeface="Poppins Black"/>
                <a:sym typeface="Poppins Black"/>
              </a:rPr>
              <a:t>STRATEGIES FOR BUILDING CURIOUS READERS</a:t>
            </a:r>
            <a:endParaRPr sz="2900"/>
          </a:p>
        </p:txBody>
      </p:sp>
      <p:sp>
        <p:nvSpPr>
          <p:cNvPr id="297" name="Google Shape;297;p34"/>
          <p:cNvSpPr txBox="1"/>
          <p:nvPr/>
        </p:nvSpPr>
        <p:spPr>
          <a:xfrm>
            <a:off x="3107237" y="335246"/>
            <a:ext cx="2835300" cy="5541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lang="en" sz="1800">
                <a:latin typeface="Poppins Medium"/>
                <a:ea typeface="Poppins Medium"/>
                <a:cs typeface="Poppins Medium"/>
                <a:sym typeface="Poppins Medium"/>
              </a:rPr>
              <a:t>DRAWING WHILE READING</a:t>
            </a:r>
            <a:endParaRPr sz="1800">
              <a:latin typeface="Poppins Medium"/>
              <a:ea typeface="Poppins Medium"/>
              <a:cs typeface="Poppins Medium"/>
              <a:sym typeface="Poppins Medium"/>
            </a:endParaRPr>
          </a:p>
        </p:txBody>
      </p:sp>
      <p:sp>
        <p:nvSpPr>
          <p:cNvPr id="298" name="Google Shape;298;p34"/>
          <p:cNvSpPr txBox="1"/>
          <p:nvPr/>
        </p:nvSpPr>
        <p:spPr>
          <a:xfrm>
            <a:off x="3154424" y="1772322"/>
            <a:ext cx="2835300" cy="277200"/>
          </a:xfrm>
          <a:prstGeom prst="rect">
            <a:avLst/>
          </a:prstGeom>
          <a:noFill/>
          <a:ln>
            <a:noFill/>
          </a:ln>
        </p:spPr>
        <p:txBody>
          <a:bodyPr anchorCtr="0" anchor="t" bIns="0" lIns="0" spcFirstLastPara="1" rIns="0" wrap="square" tIns="0">
            <a:spAutoFit/>
          </a:bodyPr>
          <a:lstStyle/>
          <a:p>
            <a:pPr indent="0" lvl="1" marL="0" marR="0" rtl="0" algn="ctr">
              <a:lnSpc>
                <a:spcPct val="169017"/>
              </a:lnSpc>
              <a:spcBef>
                <a:spcPts val="0"/>
              </a:spcBef>
              <a:spcAft>
                <a:spcPts val="0"/>
              </a:spcAft>
              <a:buNone/>
            </a:pPr>
            <a:r>
              <a:rPr lang="en" sz="1800">
                <a:latin typeface="Poppins Medium"/>
                <a:ea typeface="Poppins Medium"/>
                <a:cs typeface="Poppins Medium"/>
                <a:sym typeface="Poppins Medium"/>
              </a:rPr>
              <a:t>WORD SEARCH</a:t>
            </a:r>
            <a:endParaRPr sz="1800">
              <a:latin typeface="Poppins Medium"/>
              <a:ea typeface="Poppins Medium"/>
              <a:cs typeface="Poppins Medium"/>
              <a:sym typeface="Poppins Medium"/>
            </a:endParaRPr>
          </a:p>
        </p:txBody>
      </p:sp>
      <p:sp>
        <p:nvSpPr>
          <p:cNvPr id="299" name="Google Shape;299;p34"/>
          <p:cNvSpPr txBox="1"/>
          <p:nvPr/>
        </p:nvSpPr>
        <p:spPr>
          <a:xfrm>
            <a:off x="3107237" y="3017481"/>
            <a:ext cx="2835300" cy="277200"/>
          </a:xfrm>
          <a:prstGeom prst="rect">
            <a:avLst/>
          </a:prstGeom>
          <a:noFill/>
          <a:ln>
            <a:noFill/>
          </a:ln>
        </p:spPr>
        <p:txBody>
          <a:bodyPr anchorCtr="0" anchor="t" bIns="0" lIns="0" spcFirstLastPara="1" rIns="0" wrap="square" tIns="0">
            <a:spAutoFit/>
          </a:bodyPr>
          <a:lstStyle/>
          <a:p>
            <a:pPr indent="0" lvl="1" marL="0" marR="0" rtl="0" algn="ctr">
              <a:lnSpc>
                <a:spcPct val="169017"/>
              </a:lnSpc>
              <a:spcBef>
                <a:spcPts val="0"/>
              </a:spcBef>
              <a:spcAft>
                <a:spcPts val="0"/>
              </a:spcAft>
              <a:buNone/>
            </a:pPr>
            <a:r>
              <a:rPr lang="en" sz="1800">
                <a:latin typeface="Poppins Medium"/>
                <a:ea typeface="Poppins Medium"/>
                <a:cs typeface="Poppins Medium"/>
                <a:sym typeface="Poppins Medium"/>
              </a:rPr>
              <a:t>READING ALOUD </a:t>
            </a:r>
            <a:endParaRPr sz="1800"/>
          </a:p>
        </p:txBody>
      </p:sp>
      <p:sp>
        <p:nvSpPr>
          <p:cNvPr id="300" name="Google Shape;300;p34"/>
          <p:cNvSpPr txBox="1"/>
          <p:nvPr/>
        </p:nvSpPr>
        <p:spPr>
          <a:xfrm>
            <a:off x="3383326" y="4301163"/>
            <a:ext cx="2377500" cy="277200"/>
          </a:xfrm>
          <a:prstGeom prst="rect">
            <a:avLst/>
          </a:prstGeom>
          <a:noFill/>
          <a:ln>
            <a:noFill/>
          </a:ln>
        </p:spPr>
        <p:txBody>
          <a:bodyPr anchorCtr="0" anchor="t" bIns="0" lIns="0" spcFirstLastPara="1" rIns="0" wrap="square" tIns="0">
            <a:spAutoFit/>
          </a:bodyPr>
          <a:lstStyle/>
          <a:p>
            <a:pPr indent="0" lvl="1" marL="0" marR="0" rtl="0" algn="ctr">
              <a:lnSpc>
                <a:spcPct val="169017"/>
              </a:lnSpc>
              <a:spcBef>
                <a:spcPts val="0"/>
              </a:spcBef>
              <a:spcAft>
                <a:spcPts val="0"/>
              </a:spcAft>
              <a:buNone/>
            </a:pPr>
            <a:r>
              <a:rPr lang="en" sz="1800">
                <a:latin typeface="Poppins Medium"/>
                <a:ea typeface="Poppins Medium"/>
                <a:cs typeface="Poppins Medium"/>
                <a:sym typeface="Poppins Medium"/>
              </a:rPr>
              <a:t>THINKING AHEAD </a:t>
            </a:r>
            <a:endParaRPr sz="1800"/>
          </a:p>
        </p:txBody>
      </p:sp>
      <p:sp>
        <p:nvSpPr>
          <p:cNvPr id="301" name="Google Shape;301;p34"/>
          <p:cNvSpPr txBox="1"/>
          <p:nvPr/>
        </p:nvSpPr>
        <p:spPr>
          <a:xfrm>
            <a:off x="1700797" y="81830"/>
            <a:ext cx="1153200" cy="10620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 sz="6900" u="none" cap="none" strike="noStrike">
                <a:solidFill>
                  <a:srgbClr val="FFFFFF"/>
                </a:solidFill>
                <a:latin typeface="Poppins"/>
                <a:ea typeface="Poppins"/>
                <a:cs typeface="Poppins"/>
                <a:sym typeface="Poppins"/>
              </a:rPr>
              <a:t>01</a:t>
            </a:r>
            <a:endParaRPr sz="700"/>
          </a:p>
        </p:txBody>
      </p:sp>
      <p:sp>
        <p:nvSpPr>
          <p:cNvPr id="302" name="Google Shape;302;p34"/>
          <p:cNvSpPr txBox="1"/>
          <p:nvPr/>
        </p:nvSpPr>
        <p:spPr>
          <a:xfrm>
            <a:off x="1700797" y="1379781"/>
            <a:ext cx="1153200" cy="10620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 sz="6900" u="none" cap="none" strike="noStrike">
                <a:solidFill>
                  <a:srgbClr val="FFFFFF"/>
                </a:solidFill>
                <a:latin typeface="Poppins"/>
                <a:ea typeface="Poppins"/>
                <a:cs typeface="Poppins"/>
                <a:sym typeface="Poppins"/>
              </a:rPr>
              <a:t>02</a:t>
            </a:r>
            <a:endParaRPr sz="700"/>
          </a:p>
        </p:txBody>
      </p:sp>
      <p:sp>
        <p:nvSpPr>
          <p:cNvPr id="303" name="Google Shape;303;p34"/>
          <p:cNvSpPr txBox="1"/>
          <p:nvPr/>
        </p:nvSpPr>
        <p:spPr>
          <a:xfrm>
            <a:off x="1700797" y="2624941"/>
            <a:ext cx="1153200" cy="10620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 sz="6900" u="none" cap="none" strike="noStrike">
                <a:solidFill>
                  <a:srgbClr val="FFFFFF"/>
                </a:solidFill>
                <a:latin typeface="Poppins"/>
                <a:ea typeface="Poppins"/>
                <a:cs typeface="Poppins"/>
                <a:sym typeface="Poppins"/>
              </a:rPr>
              <a:t>03</a:t>
            </a:r>
            <a:endParaRPr sz="700"/>
          </a:p>
        </p:txBody>
      </p:sp>
      <p:sp>
        <p:nvSpPr>
          <p:cNvPr id="304" name="Google Shape;304;p34"/>
          <p:cNvSpPr txBox="1"/>
          <p:nvPr/>
        </p:nvSpPr>
        <p:spPr>
          <a:xfrm>
            <a:off x="1503276" y="3908613"/>
            <a:ext cx="1548300" cy="10620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 sz="6900" u="none" cap="none" strike="noStrike">
                <a:solidFill>
                  <a:srgbClr val="FFFFFF"/>
                </a:solidFill>
                <a:latin typeface="Poppins"/>
                <a:ea typeface="Poppins"/>
                <a:cs typeface="Poppins"/>
                <a:sym typeface="Poppins"/>
              </a:rPr>
              <a:t>04</a:t>
            </a:r>
            <a:endParaRPr sz="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08" name="Shape 308"/>
        <p:cNvGrpSpPr/>
        <p:nvPr/>
      </p:nvGrpSpPr>
      <p:grpSpPr>
        <a:xfrm>
          <a:off x="0" y="0"/>
          <a:ext cx="0" cy="0"/>
          <a:chOff x="0" y="0"/>
          <a:chExt cx="0" cy="0"/>
        </a:xfrm>
      </p:grpSpPr>
      <p:sp>
        <p:nvSpPr>
          <p:cNvPr id="309" name="Google Shape;309;p35"/>
          <p:cNvSpPr/>
          <p:nvPr/>
        </p:nvSpPr>
        <p:spPr>
          <a:xfrm>
            <a:off x="40005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310" name="Google Shape;310;p35"/>
          <p:cNvSpPr txBox="1"/>
          <p:nvPr/>
        </p:nvSpPr>
        <p:spPr>
          <a:xfrm>
            <a:off x="4124362" y="1684175"/>
            <a:ext cx="2302800" cy="4755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rgbClr val="FFFFFF"/>
                </a:solidFill>
                <a:latin typeface="Poppins Black"/>
                <a:ea typeface="Poppins Black"/>
                <a:cs typeface="Poppins Black"/>
                <a:sym typeface="Poppins Black"/>
              </a:rPr>
              <a:t>Sit together at a table and read aloud. </a:t>
            </a:r>
            <a:endParaRPr sz="300"/>
          </a:p>
        </p:txBody>
      </p:sp>
      <p:sp>
        <p:nvSpPr>
          <p:cNvPr id="311" name="Google Shape;311;p35"/>
          <p:cNvSpPr txBox="1"/>
          <p:nvPr/>
        </p:nvSpPr>
        <p:spPr>
          <a:xfrm>
            <a:off x="4289838" y="4289750"/>
            <a:ext cx="1902900" cy="4755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rgbClr val="FFFFFF"/>
                </a:solidFill>
                <a:latin typeface="Poppins Black"/>
                <a:ea typeface="Poppins Black"/>
                <a:cs typeface="Poppins Black"/>
                <a:sym typeface="Poppins Black"/>
              </a:rPr>
              <a:t>Allow for drawing freedom</a:t>
            </a:r>
            <a:endParaRPr sz="1500"/>
          </a:p>
        </p:txBody>
      </p:sp>
      <p:sp>
        <p:nvSpPr>
          <p:cNvPr id="312" name="Google Shape;312;p35"/>
          <p:cNvSpPr txBox="1"/>
          <p:nvPr/>
        </p:nvSpPr>
        <p:spPr>
          <a:xfrm>
            <a:off x="7064544" y="1684175"/>
            <a:ext cx="1706100" cy="475500"/>
          </a:xfrm>
          <a:prstGeom prst="rect">
            <a:avLst/>
          </a:prstGeom>
          <a:noFill/>
          <a:ln>
            <a:noFill/>
          </a:ln>
        </p:spPr>
        <p:txBody>
          <a:bodyPr anchorCtr="0" anchor="t" bIns="0" lIns="0" spcFirstLastPara="1" rIns="0" wrap="square" tIns="0">
            <a:spAutoFit/>
          </a:bodyPr>
          <a:lstStyle/>
          <a:p>
            <a:pPr indent="0" lvl="0" marL="0" rtl="0" algn="ctr">
              <a:lnSpc>
                <a:spcPct val="106008"/>
              </a:lnSpc>
              <a:spcBef>
                <a:spcPts val="0"/>
              </a:spcBef>
              <a:spcAft>
                <a:spcPts val="0"/>
              </a:spcAft>
              <a:buClr>
                <a:schemeClr val="dk1"/>
              </a:buClr>
              <a:buFont typeface="Arial"/>
              <a:buNone/>
            </a:pPr>
            <a:r>
              <a:rPr lang="en" sz="1500">
                <a:solidFill>
                  <a:schemeClr val="lt1"/>
                </a:solidFill>
                <a:latin typeface="Poppins Black"/>
                <a:ea typeface="Poppins Black"/>
                <a:cs typeface="Poppins Black"/>
                <a:sym typeface="Poppins Black"/>
              </a:rPr>
              <a:t>Prompt them ahead of time.</a:t>
            </a:r>
            <a:endParaRPr sz="700"/>
          </a:p>
        </p:txBody>
      </p:sp>
      <p:sp>
        <p:nvSpPr>
          <p:cNvPr id="313" name="Google Shape;313;p35"/>
          <p:cNvSpPr txBox="1"/>
          <p:nvPr/>
        </p:nvSpPr>
        <p:spPr>
          <a:xfrm>
            <a:off x="6824950" y="4167350"/>
            <a:ext cx="2028000" cy="7203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rgbClr val="FFFFFF"/>
                </a:solidFill>
                <a:latin typeface="Poppins Black"/>
                <a:ea typeface="Poppins Black"/>
                <a:cs typeface="Poppins Black"/>
                <a:sym typeface="Poppins Black"/>
              </a:rPr>
              <a:t>Have an “Art Gallery” of their works on display!  </a:t>
            </a:r>
            <a:endParaRPr sz="1500"/>
          </a:p>
        </p:txBody>
      </p:sp>
      <p:sp>
        <p:nvSpPr>
          <p:cNvPr id="314" name="Google Shape;314;p35"/>
          <p:cNvSpPr txBox="1"/>
          <p:nvPr/>
        </p:nvSpPr>
        <p:spPr>
          <a:xfrm>
            <a:off x="529724" y="2994949"/>
            <a:ext cx="2898600" cy="894000"/>
          </a:xfrm>
          <a:prstGeom prst="rect">
            <a:avLst/>
          </a:prstGeom>
          <a:noFill/>
          <a:ln>
            <a:noFill/>
          </a:ln>
        </p:spPr>
        <p:txBody>
          <a:bodyPr anchorCtr="0" anchor="t" bIns="0" lIns="0" spcFirstLastPara="1" rIns="0" wrap="square" tIns="0">
            <a:spAutoFit/>
          </a:bodyPr>
          <a:lstStyle/>
          <a:p>
            <a:pPr indent="0" lvl="1" marL="0" marR="0" rtl="0" algn="ctr">
              <a:lnSpc>
                <a:spcPct val="192041"/>
              </a:lnSpc>
              <a:spcBef>
                <a:spcPts val="0"/>
              </a:spcBef>
              <a:spcAft>
                <a:spcPts val="0"/>
              </a:spcAft>
              <a:buNone/>
            </a:pPr>
            <a:r>
              <a:rPr b="1" lang="en" sz="1200">
                <a:solidFill>
                  <a:schemeClr val="dk1"/>
                </a:solidFill>
              </a:rPr>
              <a:t>“Reading stimulates the imagination through abstract representation, such as visualization.”</a:t>
            </a:r>
            <a:endParaRPr b="1" sz="1200"/>
          </a:p>
        </p:txBody>
      </p:sp>
      <p:sp>
        <p:nvSpPr>
          <p:cNvPr id="315" name="Google Shape;315;p35"/>
          <p:cNvSpPr txBox="1"/>
          <p:nvPr/>
        </p:nvSpPr>
        <p:spPr>
          <a:xfrm>
            <a:off x="656179" y="748925"/>
            <a:ext cx="2645700" cy="16623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lang="en" sz="4000">
                <a:solidFill>
                  <a:srgbClr val="9477B4"/>
                </a:solidFill>
                <a:latin typeface="Poppins Black"/>
                <a:ea typeface="Poppins Black"/>
                <a:cs typeface="Poppins Black"/>
                <a:sym typeface="Poppins Black"/>
              </a:rPr>
              <a:t>DRAWING WHILE READING</a:t>
            </a:r>
            <a:endParaRPr sz="4000">
              <a:solidFill>
                <a:srgbClr val="9477B4"/>
              </a:solidFill>
            </a:endParaRPr>
          </a:p>
        </p:txBody>
      </p:sp>
      <p:pic>
        <p:nvPicPr>
          <p:cNvPr id="316" name="Google Shape;316;p35"/>
          <p:cNvPicPr preferRelativeResize="0"/>
          <p:nvPr/>
        </p:nvPicPr>
        <p:blipFill>
          <a:blip r:embed="rId4">
            <a:alphaModFix/>
          </a:blip>
          <a:stretch>
            <a:fillRect/>
          </a:stretch>
        </p:blipFill>
        <p:spPr>
          <a:xfrm>
            <a:off x="4822569" y="535361"/>
            <a:ext cx="1006050" cy="980728"/>
          </a:xfrm>
          <a:prstGeom prst="rect">
            <a:avLst/>
          </a:prstGeom>
          <a:noFill/>
          <a:ln>
            <a:noFill/>
          </a:ln>
        </p:spPr>
      </p:pic>
      <p:pic>
        <p:nvPicPr>
          <p:cNvPr id="317" name="Google Shape;317;p35"/>
          <p:cNvPicPr preferRelativeResize="0"/>
          <p:nvPr/>
        </p:nvPicPr>
        <p:blipFill>
          <a:blip r:embed="rId5">
            <a:alphaModFix/>
          </a:blip>
          <a:stretch>
            <a:fillRect/>
          </a:stretch>
        </p:blipFill>
        <p:spPr>
          <a:xfrm>
            <a:off x="7454438" y="522700"/>
            <a:ext cx="1006050" cy="1006050"/>
          </a:xfrm>
          <a:prstGeom prst="rect">
            <a:avLst/>
          </a:prstGeom>
          <a:noFill/>
          <a:ln>
            <a:noFill/>
          </a:ln>
        </p:spPr>
      </p:pic>
      <p:pic>
        <p:nvPicPr>
          <p:cNvPr id="318" name="Google Shape;318;p35"/>
          <p:cNvPicPr preferRelativeResize="0"/>
          <p:nvPr/>
        </p:nvPicPr>
        <p:blipFill>
          <a:blip r:embed="rId6">
            <a:alphaModFix/>
          </a:blip>
          <a:stretch>
            <a:fillRect/>
          </a:stretch>
        </p:blipFill>
        <p:spPr>
          <a:xfrm>
            <a:off x="4869688" y="2932219"/>
            <a:ext cx="812138" cy="1001013"/>
          </a:xfrm>
          <a:prstGeom prst="rect">
            <a:avLst/>
          </a:prstGeom>
          <a:noFill/>
          <a:ln>
            <a:noFill/>
          </a:ln>
        </p:spPr>
      </p:pic>
      <p:pic>
        <p:nvPicPr>
          <p:cNvPr id="319" name="Google Shape;319;p35"/>
          <p:cNvPicPr preferRelativeResize="0"/>
          <p:nvPr/>
        </p:nvPicPr>
        <p:blipFill>
          <a:blip r:embed="rId7">
            <a:alphaModFix/>
          </a:blip>
          <a:stretch>
            <a:fillRect/>
          </a:stretch>
        </p:blipFill>
        <p:spPr>
          <a:xfrm>
            <a:off x="7614506" y="2993994"/>
            <a:ext cx="606012" cy="8774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23" name="Shape 323"/>
        <p:cNvGrpSpPr/>
        <p:nvPr/>
      </p:nvGrpSpPr>
      <p:grpSpPr>
        <a:xfrm>
          <a:off x="0" y="0"/>
          <a:ext cx="0" cy="0"/>
          <a:chOff x="0" y="0"/>
          <a:chExt cx="0" cy="0"/>
        </a:xfrm>
      </p:grpSpPr>
      <p:sp>
        <p:nvSpPr>
          <p:cNvPr id="324" name="Google Shape;324;p36"/>
          <p:cNvSpPr txBox="1"/>
          <p:nvPr/>
        </p:nvSpPr>
        <p:spPr>
          <a:xfrm>
            <a:off x="4247575" y="669675"/>
            <a:ext cx="4830000" cy="18702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lang="en" sz="4500">
                <a:solidFill>
                  <a:srgbClr val="9477B4"/>
                </a:solidFill>
                <a:latin typeface="Poppins Black"/>
                <a:ea typeface="Poppins Black"/>
                <a:cs typeface="Poppins Black"/>
                <a:sym typeface="Poppins Black"/>
              </a:rPr>
              <a:t>DRAWING WHILE READING</a:t>
            </a:r>
            <a:endParaRPr sz="4500">
              <a:solidFill>
                <a:srgbClr val="9477B4"/>
              </a:solidFill>
              <a:latin typeface="Poppins Black"/>
              <a:ea typeface="Poppins Black"/>
              <a:cs typeface="Poppins Black"/>
              <a:sym typeface="Poppins Black"/>
            </a:endParaRPr>
          </a:p>
          <a:p>
            <a:pPr indent="0" lvl="1" marL="0" marR="0" rtl="0" algn="l">
              <a:lnSpc>
                <a:spcPct val="90000"/>
              </a:lnSpc>
              <a:spcBef>
                <a:spcPts val="0"/>
              </a:spcBef>
              <a:spcAft>
                <a:spcPts val="0"/>
              </a:spcAft>
              <a:buNone/>
            </a:pPr>
            <a:r>
              <a:t/>
            </a:r>
            <a:endParaRPr sz="4500">
              <a:solidFill>
                <a:srgbClr val="F8BF25"/>
              </a:solidFill>
            </a:endParaRPr>
          </a:p>
        </p:txBody>
      </p:sp>
      <p:pic>
        <p:nvPicPr>
          <p:cNvPr id="325" name="Google Shape;325;p36"/>
          <p:cNvPicPr preferRelativeResize="0"/>
          <p:nvPr/>
        </p:nvPicPr>
        <p:blipFill>
          <a:blip r:embed="rId3">
            <a:alphaModFix/>
          </a:blip>
          <a:stretch>
            <a:fillRect/>
          </a:stretch>
        </p:blipFill>
        <p:spPr>
          <a:xfrm>
            <a:off x="0" y="0"/>
            <a:ext cx="4079327" cy="5143501"/>
          </a:xfrm>
          <a:prstGeom prst="rect">
            <a:avLst/>
          </a:prstGeom>
          <a:noFill/>
          <a:ln>
            <a:noFill/>
          </a:ln>
        </p:spPr>
      </p:pic>
      <p:sp>
        <p:nvSpPr>
          <p:cNvPr id="326" name="Google Shape;326;p36"/>
          <p:cNvSpPr txBox="1"/>
          <p:nvPr/>
        </p:nvSpPr>
        <p:spPr>
          <a:xfrm>
            <a:off x="4428125" y="2244025"/>
            <a:ext cx="4404000" cy="33636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Descriptive sentences like this can be used for prompts or to promote creativity! </a:t>
            </a:r>
            <a:endParaRPr b="1" sz="1600">
              <a:solidFill>
                <a:schemeClr val="dk1"/>
              </a:solidFill>
              <a:latin typeface="Calibri"/>
              <a:ea typeface="Calibri"/>
              <a:cs typeface="Calibri"/>
              <a:sym typeface="Calibri"/>
            </a:endParaRPr>
          </a:p>
          <a:p>
            <a:pPr indent="0" lvl="0" marL="22860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“Draw a picture of a caterpillar and a butterfly”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“Draw what you see while I’m reading this page…what do you picture”  </a:t>
            </a:r>
            <a:endParaRPr sz="16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30" name="Shape 330"/>
        <p:cNvGrpSpPr/>
        <p:nvPr/>
      </p:nvGrpSpPr>
      <p:grpSpPr>
        <a:xfrm>
          <a:off x="0" y="0"/>
          <a:ext cx="0" cy="0"/>
          <a:chOff x="0" y="0"/>
          <a:chExt cx="0" cy="0"/>
        </a:xfrm>
      </p:grpSpPr>
      <p:sp>
        <p:nvSpPr>
          <p:cNvPr id="331" name="Google Shape;331;p37"/>
          <p:cNvSpPr/>
          <p:nvPr/>
        </p:nvSpPr>
        <p:spPr>
          <a:xfrm>
            <a:off x="40005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332" name="Google Shape;332;p37"/>
          <p:cNvSpPr txBox="1"/>
          <p:nvPr/>
        </p:nvSpPr>
        <p:spPr>
          <a:xfrm>
            <a:off x="4131475" y="1807700"/>
            <a:ext cx="2302800" cy="4755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rgbClr val="FFFFFF"/>
                </a:solidFill>
                <a:latin typeface="Poppins Black"/>
                <a:ea typeface="Poppins Black"/>
                <a:cs typeface="Poppins Black"/>
                <a:sym typeface="Poppins Black"/>
              </a:rPr>
              <a:t>Play “what’s another word for…”</a:t>
            </a:r>
            <a:endParaRPr sz="300"/>
          </a:p>
        </p:txBody>
      </p:sp>
      <p:sp>
        <p:nvSpPr>
          <p:cNvPr id="333" name="Google Shape;333;p37"/>
          <p:cNvSpPr txBox="1"/>
          <p:nvPr/>
        </p:nvSpPr>
        <p:spPr>
          <a:xfrm>
            <a:off x="4275625" y="4027313"/>
            <a:ext cx="1902900" cy="9651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rgbClr val="FFFFFF"/>
                </a:solidFill>
                <a:latin typeface="Poppins Black"/>
                <a:ea typeface="Poppins Black"/>
                <a:cs typeface="Poppins Black"/>
                <a:sym typeface="Poppins Black"/>
              </a:rPr>
              <a:t>Reread sentences with new words to see how they sound.</a:t>
            </a:r>
            <a:endParaRPr sz="1500"/>
          </a:p>
        </p:txBody>
      </p:sp>
      <p:sp>
        <p:nvSpPr>
          <p:cNvPr id="334" name="Google Shape;334;p37"/>
          <p:cNvSpPr txBox="1"/>
          <p:nvPr/>
        </p:nvSpPr>
        <p:spPr>
          <a:xfrm>
            <a:off x="7064544" y="1684175"/>
            <a:ext cx="1706100" cy="720300"/>
          </a:xfrm>
          <a:prstGeom prst="rect">
            <a:avLst/>
          </a:prstGeom>
          <a:noFill/>
          <a:ln>
            <a:noFill/>
          </a:ln>
        </p:spPr>
        <p:txBody>
          <a:bodyPr anchorCtr="0" anchor="t" bIns="0" lIns="0" spcFirstLastPara="1" rIns="0" wrap="square" tIns="0">
            <a:spAutoFit/>
          </a:bodyPr>
          <a:lstStyle/>
          <a:p>
            <a:pPr indent="0" lvl="0" marL="0" rtl="0" algn="ctr">
              <a:lnSpc>
                <a:spcPct val="106008"/>
              </a:lnSpc>
              <a:spcBef>
                <a:spcPts val="0"/>
              </a:spcBef>
              <a:spcAft>
                <a:spcPts val="0"/>
              </a:spcAft>
              <a:buNone/>
            </a:pPr>
            <a:r>
              <a:rPr lang="en" sz="1500">
                <a:solidFill>
                  <a:schemeClr val="lt1"/>
                </a:solidFill>
                <a:latin typeface="Poppins Black"/>
                <a:ea typeface="Poppins Black"/>
                <a:cs typeface="Poppins Black"/>
                <a:sym typeface="Poppins Black"/>
              </a:rPr>
              <a:t>Write down words in your notebook.</a:t>
            </a:r>
            <a:endParaRPr sz="700"/>
          </a:p>
        </p:txBody>
      </p:sp>
      <p:sp>
        <p:nvSpPr>
          <p:cNvPr id="335" name="Google Shape;335;p37"/>
          <p:cNvSpPr txBox="1"/>
          <p:nvPr/>
        </p:nvSpPr>
        <p:spPr>
          <a:xfrm>
            <a:off x="6867588" y="4149638"/>
            <a:ext cx="2028000" cy="7203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rgbClr val="FFFFFF"/>
                </a:solidFill>
                <a:latin typeface="Poppins Black"/>
                <a:ea typeface="Poppins Black"/>
                <a:cs typeface="Poppins Black"/>
                <a:sym typeface="Poppins Black"/>
              </a:rPr>
              <a:t>Ask about what descriptive words mean to them.</a:t>
            </a:r>
            <a:endParaRPr sz="1500"/>
          </a:p>
        </p:txBody>
      </p:sp>
      <p:sp>
        <p:nvSpPr>
          <p:cNvPr id="336" name="Google Shape;336;p37"/>
          <p:cNvSpPr txBox="1"/>
          <p:nvPr/>
        </p:nvSpPr>
        <p:spPr>
          <a:xfrm>
            <a:off x="529724" y="2866062"/>
            <a:ext cx="2898600" cy="1470000"/>
          </a:xfrm>
          <a:prstGeom prst="rect">
            <a:avLst/>
          </a:prstGeom>
          <a:noFill/>
          <a:ln>
            <a:noFill/>
          </a:ln>
        </p:spPr>
        <p:txBody>
          <a:bodyPr anchorCtr="0" anchor="t" bIns="0" lIns="0" spcFirstLastPara="1" rIns="0" wrap="square" tIns="0">
            <a:spAutoFit/>
          </a:bodyPr>
          <a:lstStyle/>
          <a:p>
            <a:pPr indent="0" lvl="1" marL="0" marR="0" rtl="0" algn="ctr">
              <a:lnSpc>
                <a:spcPct val="192041"/>
              </a:lnSpc>
              <a:spcBef>
                <a:spcPts val="0"/>
              </a:spcBef>
              <a:spcAft>
                <a:spcPts val="0"/>
              </a:spcAft>
              <a:buNone/>
            </a:pPr>
            <a:r>
              <a:rPr lang="en" sz="1100">
                <a:latin typeface="Poppins Medium"/>
                <a:ea typeface="Poppins Medium"/>
                <a:cs typeface="Poppins Medium"/>
                <a:sym typeface="Poppins Medium"/>
              </a:rPr>
              <a:t>“Your vocabulary and grammar comprehension develop along with what you read. The more you read, the better reader you become, the more varied your language becomes.”</a:t>
            </a:r>
            <a:endParaRPr sz="1100">
              <a:latin typeface="Poppins Medium"/>
              <a:ea typeface="Poppins Medium"/>
              <a:cs typeface="Poppins Medium"/>
              <a:sym typeface="Poppins Medium"/>
            </a:endParaRPr>
          </a:p>
        </p:txBody>
      </p:sp>
      <p:sp>
        <p:nvSpPr>
          <p:cNvPr id="337" name="Google Shape;337;p37"/>
          <p:cNvSpPr txBox="1"/>
          <p:nvPr/>
        </p:nvSpPr>
        <p:spPr>
          <a:xfrm>
            <a:off x="259200" y="1228100"/>
            <a:ext cx="3439800" cy="11082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lang="en" sz="4000">
                <a:solidFill>
                  <a:srgbClr val="F8BF25"/>
                </a:solidFill>
                <a:latin typeface="Poppins Black"/>
                <a:ea typeface="Poppins Black"/>
                <a:cs typeface="Poppins Black"/>
                <a:sym typeface="Poppins Black"/>
              </a:rPr>
              <a:t>WORD SEARCH</a:t>
            </a:r>
            <a:endParaRPr sz="4000">
              <a:solidFill>
                <a:srgbClr val="F8BF25"/>
              </a:solidFill>
            </a:endParaRPr>
          </a:p>
        </p:txBody>
      </p:sp>
      <p:pic>
        <p:nvPicPr>
          <p:cNvPr id="338" name="Google Shape;338;p37"/>
          <p:cNvPicPr preferRelativeResize="0"/>
          <p:nvPr/>
        </p:nvPicPr>
        <p:blipFill>
          <a:blip r:embed="rId4">
            <a:alphaModFix/>
          </a:blip>
          <a:stretch>
            <a:fillRect/>
          </a:stretch>
        </p:blipFill>
        <p:spPr>
          <a:xfrm>
            <a:off x="4822569" y="535361"/>
            <a:ext cx="1006050" cy="980728"/>
          </a:xfrm>
          <a:prstGeom prst="rect">
            <a:avLst/>
          </a:prstGeom>
          <a:noFill/>
          <a:ln>
            <a:noFill/>
          </a:ln>
        </p:spPr>
      </p:pic>
      <p:pic>
        <p:nvPicPr>
          <p:cNvPr id="339" name="Google Shape;339;p37"/>
          <p:cNvPicPr preferRelativeResize="0"/>
          <p:nvPr/>
        </p:nvPicPr>
        <p:blipFill>
          <a:blip r:embed="rId5">
            <a:alphaModFix/>
          </a:blip>
          <a:stretch>
            <a:fillRect/>
          </a:stretch>
        </p:blipFill>
        <p:spPr>
          <a:xfrm>
            <a:off x="7454438" y="522700"/>
            <a:ext cx="1006050" cy="1006050"/>
          </a:xfrm>
          <a:prstGeom prst="rect">
            <a:avLst/>
          </a:prstGeom>
          <a:noFill/>
          <a:ln>
            <a:noFill/>
          </a:ln>
        </p:spPr>
      </p:pic>
      <p:pic>
        <p:nvPicPr>
          <p:cNvPr id="340" name="Google Shape;340;p37"/>
          <p:cNvPicPr preferRelativeResize="0"/>
          <p:nvPr/>
        </p:nvPicPr>
        <p:blipFill>
          <a:blip r:embed="rId6">
            <a:alphaModFix/>
          </a:blip>
          <a:stretch>
            <a:fillRect/>
          </a:stretch>
        </p:blipFill>
        <p:spPr>
          <a:xfrm>
            <a:off x="4821006" y="2866069"/>
            <a:ext cx="812138" cy="1001013"/>
          </a:xfrm>
          <a:prstGeom prst="rect">
            <a:avLst/>
          </a:prstGeom>
          <a:noFill/>
          <a:ln>
            <a:noFill/>
          </a:ln>
        </p:spPr>
      </p:pic>
      <p:pic>
        <p:nvPicPr>
          <p:cNvPr id="341" name="Google Shape;341;p37"/>
          <p:cNvPicPr preferRelativeResize="0"/>
          <p:nvPr/>
        </p:nvPicPr>
        <p:blipFill>
          <a:blip r:embed="rId7">
            <a:alphaModFix/>
          </a:blip>
          <a:stretch>
            <a:fillRect/>
          </a:stretch>
        </p:blipFill>
        <p:spPr>
          <a:xfrm>
            <a:off x="7578581" y="2927851"/>
            <a:ext cx="606012" cy="87745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45" name="Shape 345"/>
        <p:cNvGrpSpPr/>
        <p:nvPr/>
      </p:nvGrpSpPr>
      <p:grpSpPr>
        <a:xfrm>
          <a:off x="0" y="0"/>
          <a:ext cx="0" cy="0"/>
          <a:chOff x="0" y="0"/>
          <a:chExt cx="0" cy="0"/>
        </a:xfrm>
      </p:grpSpPr>
      <p:sp>
        <p:nvSpPr>
          <p:cNvPr id="346" name="Google Shape;346;p38"/>
          <p:cNvSpPr txBox="1"/>
          <p:nvPr/>
        </p:nvSpPr>
        <p:spPr>
          <a:xfrm>
            <a:off x="6333875" y="1682662"/>
            <a:ext cx="2715300" cy="169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t/>
            </a:r>
            <a:endParaRPr sz="1100">
              <a:latin typeface="Poppins Medium"/>
              <a:ea typeface="Poppins Medium"/>
              <a:cs typeface="Poppins Medium"/>
              <a:sym typeface="Poppins Medium"/>
            </a:endParaRPr>
          </a:p>
        </p:txBody>
      </p:sp>
      <p:sp>
        <p:nvSpPr>
          <p:cNvPr id="347" name="Google Shape;347;p38"/>
          <p:cNvSpPr txBox="1"/>
          <p:nvPr/>
        </p:nvSpPr>
        <p:spPr>
          <a:xfrm>
            <a:off x="4162038" y="628938"/>
            <a:ext cx="4830000" cy="12468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lang="en" sz="4500">
                <a:solidFill>
                  <a:srgbClr val="F8BF25"/>
                </a:solidFill>
                <a:latin typeface="Poppins Black"/>
                <a:ea typeface="Poppins Black"/>
                <a:cs typeface="Poppins Black"/>
                <a:sym typeface="Poppins Black"/>
              </a:rPr>
              <a:t>WORD SEARCH</a:t>
            </a:r>
            <a:endParaRPr sz="4500">
              <a:solidFill>
                <a:srgbClr val="F8BF25"/>
              </a:solidFill>
              <a:latin typeface="Poppins Black"/>
              <a:ea typeface="Poppins Black"/>
              <a:cs typeface="Poppins Black"/>
              <a:sym typeface="Poppins Black"/>
            </a:endParaRPr>
          </a:p>
          <a:p>
            <a:pPr indent="0" lvl="1" marL="0" marR="0" rtl="0" algn="l">
              <a:lnSpc>
                <a:spcPct val="90000"/>
              </a:lnSpc>
              <a:spcBef>
                <a:spcPts val="0"/>
              </a:spcBef>
              <a:spcAft>
                <a:spcPts val="0"/>
              </a:spcAft>
              <a:buNone/>
            </a:pPr>
            <a:r>
              <a:t/>
            </a:r>
            <a:endParaRPr sz="4500">
              <a:solidFill>
                <a:srgbClr val="F8BF25"/>
              </a:solidFill>
            </a:endParaRPr>
          </a:p>
        </p:txBody>
      </p:sp>
      <p:pic>
        <p:nvPicPr>
          <p:cNvPr id="348" name="Google Shape;348;p38"/>
          <p:cNvPicPr preferRelativeResize="0"/>
          <p:nvPr/>
        </p:nvPicPr>
        <p:blipFill>
          <a:blip r:embed="rId3">
            <a:alphaModFix/>
          </a:blip>
          <a:stretch>
            <a:fillRect/>
          </a:stretch>
        </p:blipFill>
        <p:spPr>
          <a:xfrm>
            <a:off x="0" y="0"/>
            <a:ext cx="3945054" cy="5143501"/>
          </a:xfrm>
          <a:prstGeom prst="rect">
            <a:avLst/>
          </a:prstGeom>
          <a:noFill/>
          <a:ln>
            <a:noFill/>
          </a:ln>
        </p:spPr>
      </p:pic>
      <p:sp>
        <p:nvSpPr>
          <p:cNvPr id="349" name="Google Shape;349;p38"/>
          <p:cNvSpPr txBox="1"/>
          <p:nvPr/>
        </p:nvSpPr>
        <p:spPr>
          <a:xfrm>
            <a:off x="4407513" y="1638813"/>
            <a:ext cx="4339200" cy="36459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Sometimes you can use images for context </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“Based on the way the characters are acting, what do you think this word means?”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“Can you think of any other words to describe how the characters may feel?”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“I think the characters are feeling/doing … what words would you use?”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53" name="Shape 353"/>
        <p:cNvGrpSpPr/>
        <p:nvPr/>
      </p:nvGrpSpPr>
      <p:grpSpPr>
        <a:xfrm>
          <a:off x="0" y="0"/>
          <a:ext cx="0" cy="0"/>
          <a:chOff x="0" y="0"/>
          <a:chExt cx="0" cy="0"/>
        </a:xfrm>
      </p:grpSpPr>
      <p:sp>
        <p:nvSpPr>
          <p:cNvPr id="354" name="Google Shape;354;p39"/>
          <p:cNvSpPr txBox="1"/>
          <p:nvPr/>
        </p:nvSpPr>
        <p:spPr>
          <a:xfrm>
            <a:off x="6333875" y="1682662"/>
            <a:ext cx="2715300" cy="169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t/>
            </a:r>
            <a:endParaRPr sz="1100">
              <a:latin typeface="Poppins Medium"/>
              <a:ea typeface="Poppins Medium"/>
              <a:cs typeface="Poppins Medium"/>
              <a:sym typeface="Poppins Medium"/>
            </a:endParaRPr>
          </a:p>
        </p:txBody>
      </p:sp>
      <p:sp>
        <p:nvSpPr>
          <p:cNvPr id="355" name="Google Shape;355;p39"/>
          <p:cNvSpPr txBox="1"/>
          <p:nvPr/>
        </p:nvSpPr>
        <p:spPr>
          <a:xfrm>
            <a:off x="4095338" y="853800"/>
            <a:ext cx="4830000" cy="12468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lang="en" sz="4500">
                <a:solidFill>
                  <a:srgbClr val="F8BF25"/>
                </a:solidFill>
                <a:latin typeface="Poppins Black"/>
                <a:ea typeface="Poppins Black"/>
                <a:cs typeface="Poppins Black"/>
                <a:sym typeface="Poppins Black"/>
              </a:rPr>
              <a:t>WORD SEARCH</a:t>
            </a:r>
            <a:endParaRPr sz="4500">
              <a:solidFill>
                <a:srgbClr val="F8BF25"/>
              </a:solidFill>
              <a:latin typeface="Poppins Black"/>
              <a:ea typeface="Poppins Black"/>
              <a:cs typeface="Poppins Black"/>
              <a:sym typeface="Poppins Black"/>
            </a:endParaRPr>
          </a:p>
          <a:p>
            <a:pPr indent="0" lvl="1" marL="0" marR="0" rtl="0" algn="l">
              <a:lnSpc>
                <a:spcPct val="90000"/>
              </a:lnSpc>
              <a:spcBef>
                <a:spcPts val="0"/>
              </a:spcBef>
              <a:spcAft>
                <a:spcPts val="0"/>
              </a:spcAft>
              <a:buNone/>
            </a:pPr>
            <a:r>
              <a:t/>
            </a:r>
            <a:endParaRPr sz="4500">
              <a:solidFill>
                <a:srgbClr val="F8BF25"/>
              </a:solidFill>
            </a:endParaRPr>
          </a:p>
        </p:txBody>
      </p:sp>
      <p:pic>
        <p:nvPicPr>
          <p:cNvPr id="356" name="Google Shape;356;p39"/>
          <p:cNvPicPr preferRelativeResize="0"/>
          <p:nvPr/>
        </p:nvPicPr>
        <p:blipFill>
          <a:blip r:embed="rId3">
            <a:alphaModFix/>
          </a:blip>
          <a:stretch>
            <a:fillRect/>
          </a:stretch>
        </p:blipFill>
        <p:spPr>
          <a:xfrm>
            <a:off x="0" y="0"/>
            <a:ext cx="3912166" cy="5143501"/>
          </a:xfrm>
          <a:prstGeom prst="rect">
            <a:avLst/>
          </a:prstGeom>
          <a:noFill/>
          <a:ln>
            <a:noFill/>
          </a:ln>
        </p:spPr>
      </p:pic>
      <p:sp>
        <p:nvSpPr>
          <p:cNvPr id="357" name="Google Shape;357;p39"/>
          <p:cNvSpPr txBox="1"/>
          <p:nvPr/>
        </p:nvSpPr>
        <p:spPr>
          <a:xfrm>
            <a:off x="4292488" y="1803763"/>
            <a:ext cx="4672800" cy="36801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Sometimes you will need context clues </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After reading…“What do you think this means?” </a:t>
            </a: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“What other words could be used?”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This is a good chance to write down words in a notebook for later! </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61" name="Shape 361"/>
        <p:cNvGrpSpPr/>
        <p:nvPr/>
      </p:nvGrpSpPr>
      <p:grpSpPr>
        <a:xfrm>
          <a:off x="0" y="0"/>
          <a:ext cx="0" cy="0"/>
          <a:chOff x="0" y="0"/>
          <a:chExt cx="0" cy="0"/>
        </a:xfrm>
      </p:grpSpPr>
      <p:sp>
        <p:nvSpPr>
          <p:cNvPr id="362" name="Google Shape;362;p40"/>
          <p:cNvSpPr/>
          <p:nvPr/>
        </p:nvSpPr>
        <p:spPr>
          <a:xfrm>
            <a:off x="40005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363" name="Google Shape;363;p40"/>
          <p:cNvSpPr txBox="1"/>
          <p:nvPr/>
        </p:nvSpPr>
        <p:spPr>
          <a:xfrm>
            <a:off x="4124362" y="1684175"/>
            <a:ext cx="2302800" cy="4755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rgbClr val="FFFFFF"/>
                </a:solidFill>
                <a:latin typeface="Poppins Black"/>
                <a:ea typeface="Poppins Black"/>
                <a:cs typeface="Poppins Black"/>
                <a:sym typeface="Poppins Black"/>
              </a:rPr>
              <a:t>Take turns reading dialogue.</a:t>
            </a:r>
            <a:endParaRPr sz="300"/>
          </a:p>
        </p:txBody>
      </p:sp>
      <p:sp>
        <p:nvSpPr>
          <p:cNvPr id="364" name="Google Shape;364;p40"/>
          <p:cNvSpPr txBox="1"/>
          <p:nvPr/>
        </p:nvSpPr>
        <p:spPr>
          <a:xfrm>
            <a:off x="4062413" y="4272038"/>
            <a:ext cx="2426700" cy="475500"/>
          </a:xfrm>
          <a:prstGeom prst="rect">
            <a:avLst/>
          </a:prstGeom>
          <a:noFill/>
          <a:ln>
            <a:noFill/>
          </a:ln>
        </p:spPr>
        <p:txBody>
          <a:bodyPr anchorCtr="0" anchor="t" bIns="0" lIns="0" spcFirstLastPara="1" rIns="0" wrap="square" tIns="0">
            <a:spAutoFit/>
          </a:bodyPr>
          <a:lstStyle/>
          <a:p>
            <a:pPr indent="0" lvl="0" marL="0" rtl="0" algn="ctr">
              <a:lnSpc>
                <a:spcPct val="106008"/>
              </a:lnSpc>
              <a:spcBef>
                <a:spcPts val="0"/>
              </a:spcBef>
              <a:spcAft>
                <a:spcPts val="0"/>
              </a:spcAft>
              <a:buClr>
                <a:schemeClr val="dk1"/>
              </a:buClr>
              <a:buFont typeface="Arial"/>
              <a:buNone/>
            </a:pPr>
            <a:r>
              <a:rPr lang="en" sz="1500">
                <a:solidFill>
                  <a:schemeClr val="lt1"/>
                </a:solidFill>
                <a:latin typeface="Poppins Black"/>
                <a:ea typeface="Poppins Black"/>
                <a:cs typeface="Poppins Black"/>
                <a:sym typeface="Poppins Black"/>
              </a:rPr>
              <a:t>Engage multiple people for different characters.</a:t>
            </a:r>
            <a:endParaRPr sz="1500"/>
          </a:p>
        </p:txBody>
      </p:sp>
      <p:sp>
        <p:nvSpPr>
          <p:cNvPr id="365" name="Google Shape;365;p40"/>
          <p:cNvSpPr txBox="1"/>
          <p:nvPr/>
        </p:nvSpPr>
        <p:spPr>
          <a:xfrm>
            <a:off x="6867588" y="1684175"/>
            <a:ext cx="2100000" cy="720300"/>
          </a:xfrm>
          <a:prstGeom prst="rect">
            <a:avLst/>
          </a:prstGeom>
          <a:noFill/>
          <a:ln>
            <a:noFill/>
          </a:ln>
        </p:spPr>
        <p:txBody>
          <a:bodyPr anchorCtr="0" anchor="t" bIns="0" lIns="0" spcFirstLastPara="1" rIns="0" wrap="square" tIns="0">
            <a:spAutoFit/>
          </a:bodyPr>
          <a:lstStyle/>
          <a:p>
            <a:pPr indent="0" lvl="0" marL="0" rtl="0" algn="ctr">
              <a:lnSpc>
                <a:spcPct val="106008"/>
              </a:lnSpc>
              <a:spcBef>
                <a:spcPts val="0"/>
              </a:spcBef>
              <a:spcAft>
                <a:spcPts val="0"/>
              </a:spcAft>
              <a:buNone/>
            </a:pPr>
            <a:r>
              <a:rPr lang="en" sz="1500">
                <a:solidFill>
                  <a:schemeClr val="lt1"/>
                </a:solidFill>
                <a:latin typeface="Poppins Black"/>
                <a:ea typeface="Poppins Black"/>
                <a:cs typeface="Poppins Black"/>
                <a:sym typeface="Poppins Black"/>
              </a:rPr>
              <a:t>Connect with the feelings of the character. </a:t>
            </a:r>
            <a:endParaRPr sz="700"/>
          </a:p>
        </p:txBody>
      </p:sp>
      <p:sp>
        <p:nvSpPr>
          <p:cNvPr id="366" name="Google Shape;366;p40"/>
          <p:cNvSpPr txBox="1"/>
          <p:nvPr/>
        </p:nvSpPr>
        <p:spPr>
          <a:xfrm>
            <a:off x="6867588" y="4272038"/>
            <a:ext cx="2028000" cy="9651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chemeClr val="lt1"/>
                </a:solidFill>
                <a:latin typeface="Poppins Black"/>
                <a:ea typeface="Poppins Black"/>
                <a:cs typeface="Poppins Black"/>
                <a:sym typeface="Poppins Black"/>
              </a:rPr>
              <a:t>Read the dialogue like an actor, be expressive!</a:t>
            </a:r>
            <a:endParaRPr sz="1500">
              <a:solidFill>
                <a:schemeClr val="dk1"/>
              </a:solidFill>
            </a:endParaRPr>
          </a:p>
          <a:p>
            <a:pPr indent="0" lvl="0" marL="0" marR="0" rtl="0" algn="ctr">
              <a:lnSpc>
                <a:spcPct val="106008"/>
              </a:lnSpc>
              <a:spcBef>
                <a:spcPts val="0"/>
              </a:spcBef>
              <a:spcAft>
                <a:spcPts val="0"/>
              </a:spcAft>
              <a:buNone/>
            </a:pPr>
            <a:r>
              <a:t/>
            </a:r>
            <a:endParaRPr sz="1500">
              <a:solidFill>
                <a:srgbClr val="FFFFFF"/>
              </a:solidFill>
              <a:latin typeface="Poppins Black"/>
              <a:ea typeface="Poppins Black"/>
              <a:cs typeface="Poppins Black"/>
              <a:sym typeface="Poppins Black"/>
            </a:endParaRPr>
          </a:p>
        </p:txBody>
      </p:sp>
      <p:sp>
        <p:nvSpPr>
          <p:cNvPr id="367" name="Google Shape;367;p40"/>
          <p:cNvSpPr txBox="1"/>
          <p:nvPr/>
        </p:nvSpPr>
        <p:spPr>
          <a:xfrm>
            <a:off x="522361" y="2477737"/>
            <a:ext cx="2898600" cy="1795200"/>
          </a:xfrm>
          <a:prstGeom prst="rect">
            <a:avLst/>
          </a:prstGeom>
          <a:noFill/>
          <a:ln>
            <a:noFill/>
          </a:ln>
        </p:spPr>
        <p:txBody>
          <a:bodyPr anchorCtr="0" anchor="t" bIns="0" lIns="0" spcFirstLastPara="1" rIns="0" wrap="square" tIns="0">
            <a:spAutoFit/>
          </a:bodyPr>
          <a:lstStyle/>
          <a:p>
            <a:pPr indent="0" lvl="1" marL="0" marR="0" rtl="0" algn="ctr">
              <a:lnSpc>
                <a:spcPct val="192041"/>
              </a:lnSpc>
              <a:spcBef>
                <a:spcPts val="0"/>
              </a:spcBef>
              <a:spcAft>
                <a:spcPts val="0"/>
              </a:spcAft>
              <a:buNone/>
            </a:pPr>
            <a:r>
              <a:rPr lang="en" sz="1100">
                <a:latin typeface="Poppins Medium"/>
                <a:ea typeface="Poppins Medium"/>
                <a:cs typeface="Poppins Medium"/>
                <a:sym typeface="Poppins Medium"/>
              </a:rPr>
              <a:t>“Reading aloud builds many important foundational skills, introduces vocabulary, provides a model of fluent, expressive reading, and helps children recognize what reading for pleasure is all about.	“</a:t>
            </a:r>
            <a:endParaRPr sz="1100">
              <a:latin typeface="Poppins Medium"/>
              <a:ea typeface="Poppins Medium"/>
              <a:cs typeface="Poppins Medium"/>
              <a:sym typeface="Poppins Medium"/>
            </a:endParaRPr>
          </a:p>
        </p:txBody>
      </p:sp>
      <p:sp>
        <p:nvSpPr>
          <p:cNvPr id="368" name="Google Shape;368;p40"/>
          <p:cNvSpPr txBox="1"/>
          <p:nvPr/>
        </p:nvSpPr>
        <p:spPr>
          <a:xfrm>
            <a:off x="522363" y="1056125"/>
            <a:ext cx="2898600" cy="11082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lang="en" sz="4000">
                <a:solidFill>
                  <a:srgbClr val="E85A9B"/>
                </a:solidFill>
                <a:latin typeface="Poppins Black"/>
                <a:ea typeface="Poppins Black"/>
                <a:cs typeface="Poppins Black"/>
                <a:sym typeface="Poppins Black"/>
              </a:rPr>
              <a:t>READING ALOUD</a:t>
            </a:r>
            <a:endParaRPr sz="4000">
              <a:solidFill>
                <a:srgbClr val="E85A9B"/>
              </a:solidFill>
            </a:endParaRPr>
          </a:p>
        </p:txBody>
      </p:sp>
      <p:pic>
        <p:nvPicPr>
          <p:cNvPr id="369" name="Google Shape;369;p40"/>
          <p:cNvPicPr preferRelativeResize="0"/>
          <p:nvPr/>
        </p:nvPicPr>
        <p:blipFill>
          <a:blip r:embed="rId4">
            <a:alphaModFix/>
          </a:blip>
          <a:stretch>
            <a:fillRect/>
          </a:stretch>
        </p:blipFill>
        <p:spPr>
          <a:xfrm>
            <a:off x="4822569" y="535361"/>
            <a:ext cx="1006050" cy="980728"/>
          </a:xfrm>
          <a:prstGeom prst="rect">
            <a:avLst/>
          </a:prstGeom>
          <a:noFill/>
          <a:ln>
            <a:noFill/>
          </a:ln>
        </p:spPr>
      </p:pic>
      <p:pic>
        <p:nvPicPr>
          <p:cNvPr id="370" name="Google Shape;370;p40"/>
          <p:cNvPicPr preferRelativeResize="0"/>
          <p:nvPr/>
        </p:nvPicPr>
        <p:blipFill>
          <a:blip r:embed="rId5">
            <a:alphaModFix/>
          </a:blip>
          <a:stretch>
            <a:fillRect/>
          </a:stretch>
        </p:blipFill>
        <p:spPr>
          <a:xfrm>
            <a:off x="7454438" y="522700"/>
            <a:ext cx="1006050" cy="1006050"/>
          </a:xfrm>
          <a:prstGeom prst="rect">
            <a:avLst/>
          </a:prstGeom>
          <a:noFill/>
          <a:ln>
            <a:noFill/>
          </a:ln>
        </p:spPr>
      </p:pic>
      <p:pic>
        <p:nvPicPr>
          <p:cNvPr id="371" name="Google Shape;371;p40"/>
          <p:cNvPicPr preferRelativeResize="0"/>
          <p:nvPr/>
        </p:nvPicPr>
        <p:blipFill>
          <a:blip r:embed="rId6">
            <a:alphaModFix/>
          </a:blip>
          <a:stretch>
            <a:fillRect/>
          </a:stretch>
        </p:blipFill>
        <p:spPr>
          <a:xfrm>
            <a:off x="4860894" y="3008762"/>
            <a:ext cx="812138" cy="1001013"/>
          </a:xfrm>
          <a:prstGeom prst="rect">
            <a:avLst/>
          </a:prstGeom>
          <a:noFill/>
          <a:ln>
            <a:noFill/>
          </a:ln>
        </p:spPr>
      </p:pic>
      <p:pic>
        <p:nvPicPr>
          <p:cNvPr id="372" name="Google Shape;372;p40"/>
          <p:cNvPicPr preferRelativeResize="0"/>
          <p:nvPr/>
        </p:nvPicPr>
        <p:blipFill>
          <a:blip r:embed="rId7">
            <a:alphaModFix/>
          </a:blip>
          <a:stretch>
            <a:fillRect/>
          </a:stretch>
        </p:blipFill>
        <p:spPr>
          <a:xfrm>
            <a:off x="7614513" y="3144619"/>
            <a:ext cx="606012" cy="8774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76" name="Shape 376"/>
        <p:cNvGrpSpPr/>
        <p:nvPr/>
      </p:nvGrpSpPr>
      <p:grpSpPr>
        <a:xfrm>
          <a:off x="0" y="0"/>
          <a:ext cx="0" cy="0"/>
          <a:chOff x="0" y="0"/>
          <a:chExt cx="0" cy="0"/>
        </a:xfrm>
      </p:grpSpPr>
      <p:sp>
        <p:nvSpPr>
          <p:cNvPr id="377" name="Google Shape;377;p41"/>
          <p:cNvSpPr txBox="1"/>
          <p:nvPr/>
        </p:nvSpPr>
        <p:spPr>
          <a:xfrm>
            <a:off x="4409300" y="407713"/>
            <a:ext cx="4377300" cy="12468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lang="en" sz="4500">
                <a:solidFill>
                  <a:srgbClr val="E85A9B"/>
                </a:solidFill>
                <a:latin typeface="Poppins Black"/>
                <a:ea typeface="Poppins Black"/>
                <a:cs typeface="Poppins Black"/>
                <a:sym typeface="Poppins Black"/>
              </a:rPr>
              <a:t>READING ALOUD</a:t>
            </a:r>
            <a:endParaRPr sz="4500">
              <a:solidFill>
                <a:srgbClr val="E85A9B"/>
              </a:solidFill>
            </a:endParaRPr>
          </a:p>
        </p:txBody>
      </p:sp>
      <p:pic>
        <p:nvPicPr>
          <p:cNvPr id="378" name="Google Shape;378;p41"/>
          <p:cNvPicPr preferRelativeResize="0"/>
          <p:nvPr/>
        </p:nvPicPr>
        <p:blipFill>
          <a:blip r:embed="rId3">
            <a:alphaModFix/>
          </a:blip>
          <a:stretch>
            <a:fillRect/>
          </a:stretch>
        </p:blipFill>
        <p:spPr>
          <a:xfrm>
            <a:off x="0" y="0"/>
            <a:ext cx="4154446" cy="5143501"/>
          </a:xfrm>
          <a:prstGeom prst="rect">
            <a:avLst/>
          </a:prstGeom>
          <a:noFill/>
          <a:ln>
            <a:noFill/>
          </a:ln>
        </p:spPr>
      </p:pic>
      <p:sp>
        <p:nvSpPr>
          <p:cNvPr id="379" name="Google Shape;379;p41"/>
          <p:cNvSpPr txBox="1"/>
          <p:nvPr/>
        </p:nvSpPr>
        <p:spPr>
          <a:xfrm>
            <a:off x="4444188" y="1965563"/>
            <a:ext cx="4373400" cy="3260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Multiple characters means a chance for switching dialogue</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“Read it again using the angry tone of voice Aliyah may have used”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b="1" lang="en" sz="1600">
                <a:solidFill>
                  <a:schemeClr val="dk1"/>
                </a:solidFill>
                <a:latin typeface="Calibri"/>
                <a:ea typeface="Calibri"/>
                <a:cs typeface="Calibri"/>
                <a:sym typeface="Calibri"/>
              </a:rPr>
              <a:t>Connect to personal experiences</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“Why do you think the characters feel this way? How do you feel when other people go in your room?”</a:t>
            </a:r>
            <a:endParaRPr sz="16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7DD"/>
        </a:solidFill>
      </p:bgPr>
    </p:bg>
    <p:spTree>
      <p:nvGrpSpPr>
        <p:cNvPr id="164" name="Shape 164"/>
        <p:cNvGrpSpPr/>
        <p:nvPr/>
      </p:nvGrpSpPr>
      <p:grpSpPr>
        <a:xfrm>
          <a:off x="0" y="0"/>
          <a:ext cx="0" cy="0"/>
          <a:chOff x="0" y="0"/>
          <a:chExt cx="0" cy="0"/>
        </a:xfrm>
      </p:grpSpPr>
      <p:cxnSp>
        <p:nvCxnSpPr>
          <p:cNvPr id="165" name="Google Shape;165;p24"/>
          <p:cNvCxnSpPr/>
          <p:nvPr/>
        </p:nvCxnSpPr>
        <p:spPr>
          <a:xfrm>
            <a:off x="4461092" y="1646694"/>
            <a:ext cx="0" cy="2737800"/>
          </a:xfrm>
          <a:prstGeom prst="straightConnector1">
            <a:avLst/>
          </a:prstGeom>
          <a:noFill/>
          <a:ln cap="flat" cmpd="sng" w="19050">
            <a:solidFill>
              <a:srgbClr val="D2D8D6"/>
            </a:solidFill>
            <a:prstDash val="solid"/>
            <a:round/>
            <a:headEnd len="sm" w="sm" type="none"/>
            <a:tailEnd len="sm" w="sm" type="none"/>
          </a:ln>
        </p:spPr>
      </p:cxnSp>
      <p:sp>
        <p:nvSpPr>
          <p:cNvPr id="166" name="Google Shape;166;p24"/>
          <p:cNvSpPr txBox="1"/>
          <p:nvPr/>
        </p:nvSpPr>
        <p:spPr>
          <a:xfrm>
            <a:off x="1431998" y="645913"/>
            <a:ext cx="6396600" cy="5850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 sz="3800">
                <a:solidFill>
                  <a:schemeClr val="dk2"/>
                </a:solidFill>
                <a:latin typeface="Josefin Sans Light"/>
                <a:ea typeface="Josefin Sans Light"/>
                <a:cs typeface="Josefin Sans Light"/>
                <a:sym typeface="Josefin Sans Light"/>
              </a:rPr>
              <a:t>Cultivating Curious Readers</a:t>
            </a:r>
            <a:endParaRPr sz="700">
              <a:solidFill>
                <a:schemeClr val="dk2"/>
              </a:solidFill>
            </a:endParaRPr>
          </a:p>
        </p:txBody>
      </p:sp>
      <p:sp>
        <p:nvSpPr>
          <p:cNvPr id="167" name="Google Shape;167;p24"/>
          <p:cNvSpPr txBox="1"/>
          <p:nvPr/>
        </p:nvSpPr>
        <p:spPr>
          <a:xfrm>
            <a:off x="5579702" y="1659867"/>
            <a:ext cx="3016500" cy="2616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lang="en" sz="1700">
                <a:solidFill>
                  <a:schemeClr val="dk2"/>
                </a:solidFill>
                <a:latin typeface="Josefin Sans Light"/>
                <a:ea typeface="Josefin Sans Light"/>
                <a:cs typeface="Josefin Sans Light"/>
                <a:sym typeface="Josefin Sans Light"/>
              </a:rPr>
              <a:t>Who is L2L</a:t>
            </a:r>
            <a:endParaRPr sz="500">
              <a:solidFill>
                <a:schemeClr val="dk2"/>
              </a:solidFill>
            </a:endParaRPr>
          </a:p>
        </p:txBody>
      </p:sp>
      <p:sp>
        <p:nvSpPr>
          <p:cNvPr id="168" name="Google Shape;168;p24"/>
          <p:cNvSpPr txBox="1"/>
          <p:nvPr/>
        </p:nvSpPr>
        <p:spPr>
          <a:xfrm>
            <a:off x="5245953" y="1733346"/>
            <a:ext cx="333600" cy="200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chemeClr val="dk2"/>
                </a:solidFill>
                <a:latin typeface="Josefin Sans SemiBold"/>
                <a:ea typeface="Josefin Sans SemiBold"/>
                <a:cs typeface="Josefin Sans SemiBold"/>
                <a:sym typeface="Josefin Sans SemiBold"/>
              </a:rPr>
              <a:t>01.</a:t>
            </a:r>
            <a:endParaRPr sz="700">
              <a:solidFill>
                <a:schemeClr val="dk2"/>
              </a:solidFill>
            </a:endParaRPr>
          </a:p>
        </p:txBody>
      </p:sp>
      <p:sp>
        <p:nvSpPr>
          <p:cNvPr id="169" name="Google Shape;169;p24"/>
          <p:cNvSpPr txBox="1"/>
          <p:nvPr/>
        </p:nvSpPr>
        <p:spPr>
          <a:xfrm>
            <a:off x="5579702" y="2269324"/>
            <a:ext cx="3016500" cy="2616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lang="en" sz="1700">
                <a:solidFill>
                  <a:schemeClr val="dk2"/>
                </a:solidFill>
                <a:latin typeface="Josefin Sans Light"/>
                <a:ea typeface="Josefin Sans Light"/>
                <a:cs typeface="Josefin Sans Light"/>
                <a:sym typeface="Josefin Sans Light"/>
              </a:rPr>
              <a:t>Book Bridge Overview</a:t>
            </a:r>
            <a:endParaRPr sz="500">
              <a:solidFill>
                <a:schemeClr val="dk2"/>
              </a:solidFill>
            </a:endParaRPr>
          </a:p>
        </p:txBody>
      </p:sp>
      <p:sp>
        <p:nvSpPr>
          <p:cNvPr id="170" name="Google Shape;170;p24"/>
          <p:cNvSpPr txBox="1"/>
          <p:nvPr/>
        </p:nvSpPr>
        <p:spPr>
          <a:xfrm>
            <a:off x="5245953" y="2342803"/>
            <a:ext cx="333600" cy="200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chemeClr val="dk2"/>
                </a:solidFill>
                <a:latin typeface="Josefin Sans SemiBold"/>
                <a:ea typeface="Josefin Sans SemiBold"/>
                <a:cs typeface="Josefin Sans SemiBold"/>
                <a:sym typeface="Josefin Sans SemiBold"/>
              </a:rPr>
              <a:t>02.</a:t>
            </a:r>
            <a:endParaRPr sz="700">
              <a:solidFill>
                <a:schemeClr val="dk2"/>
              </a:solidFill>
            </a:endParaRPr>
          </a:p>
        </p:txBody>
      </p:sp>
      <p:sp>
        <p:nvSpPr>
          <p:cNvPr id="171" name="Google Shape;171;p24"/>
          <p:cNvSpPr txBox="1"/>
          <p:nvPr/>
        </p:nvSpPr>
        <p:spPr>
          <a:xfrm>
            <a:off x="5579702" y="2878781"/>
            <a:ext cx="3016500" cy="2616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lang="en" sz="1700">
                <a:solidFill>
                  <a:schemeClr val="dk2"/>
                </a:solidFill>
                <a:latin typeface="Josefin Sans Light"/>
                <a:ea typeface="Josefin Sans Light"/>
                <a:cs typeface="Josefin Sans Light"/>
                <a:sym typeface="Josefin Sans Light"/>
              </a:rPr>
              <a:t>Overview of Pillars</a:t>
            </a:r>
            <a:endParaRPr sz="500">
              <a:solidFill>
                <a:schemeClr val="dk2"/>
              </a:solidFill>
            </a:endParaRPr>
          </a:p>
        </p:txBody>
      </p:sp>
      <p:sp>
        <p:nvSpPr>
          <p:cNvPr id="172" name="Google Shape;172;p24"/>
          <p:cNvSpPr txBox="1"/>
          <p:nvPr/>
        </p:nvSpPr>
        <p:spPr>
          <a:xfrm>
            <a:off x="5245953" y="2952260"/>
            <a:ext cx="333600" cy="200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chemeClr val="dk2"/>
                </a:solidFill>
                <a:latin typeface="Josefin Sans SemiBold"/>
                <a:ea typeface="Josefin Sans SemiBold"/>
                <a:cs typeface="Josefin Sans SemiBold"/>
                <a:sym typeface="Josefin Sans SemiBold"/>
              </a:rPr>
              <a:t>03.</a:t>
            </a:r>
            <a:endParaRPr sz="700">
              <a:solidFill>
                <a:schemeClr val="dk2"/>
              </a:solidFill>
            </a:endParaRPr>
          </a:p>
        </p:txBody>
      </p:sp>
      <p:sp>
        <p:nvSpPr>
          <p:cNvPr id="173" name="Google Shape;173;p24"/>
          <p:cNvSpPr txBox="1"/>
          <p:nvPr/>
        </p:nvSpPr>
        <p:spPr>
          <a:xfrm>
            <a:off x="5579702" y="3488239"/>
            <a:ext cx="3016500" cy="2616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lang="en" sz="1700">
                <a:solidFill>
                  <a:schemeClr val="dk2"/>
                </a:solidFill>
                <a:latin typeface="Josefin Sans Light"/>
                <a:ea typeface="Josefin Sans Light"/>
                <a:cs typeface="Josefin Sans Light"/>
                <a:sym typeface="Josefin Sans Light"/>
              </a:rPr>
              <a:t>Curiosity Pillar</a:t>
            </a:r>
            <a:endParaRPr sz="500">
              <a:solidFill>
                <a:schemeClr val="dk2"/>
              </a:solidFill>
            </a:endParaRPr>
          </a:p>
        </p:txBody>
      </p:sp>
      <p:sp>
        <p:nvSpPr>
          <p:cNvPr id="174" name="Google Shape;174;p24"/>
          <p:cNvSpPr txBox="1"/>
          <p:nvPr/>
        </p:nvSpPr>
        <p:spPr>
          <a:xfrm>
            <a:off x="5245953" y="3561718"/>
            <a:ext cx="333600" cy="200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chemeClr val="dk2"/>
                </a:solidFill>
                <a:latin typeface="Josefin Sans SemiBold"/>
                <a:ea typeface="Josefin Sans SemiBold"/>
                <a:cs typeface="Josefin Sans SemiBold"/>
                <a:sym typeface="Josefin Sans SemiBold"/>
              </a:rPr>
              <a:t>04.</a:t>
            </a:r>
            <a:endParaRPr sz="700">
              <a:solidFill>
                <a:schemeClr val="dk2"/>
              </a:solidFill>
            </a:endParaRPr>
          </a:p>
        </p:txBody>
      </p:sp>
      <p:sp>
        <p:nvSpPr>
          <p:cNvPr id="175" name="Google Shape;175;p24"/>
          <p:cNvSpPr txBox="1"/>
          <p:nvPr/>
        </p:nvSpPr>
        <p:spPr>
          <a:xfrm>
            <a:off x="5579702" y="4097696"/>
            <a:ext cx="3016500" cy="2616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lang="en" sz="1700">
                <a:solidFill>
                  <a:schemeClr val="dk2"/>
                </a:solidFill>
                <a:latin typeface="Josefin Sans Light"/>
                <a:ea typeface="Josefin Sans Light"/>
                <a:cs typeface="Josefin Sans Light"/>
                <a:sym typeface="Josefin Sans Light"/>
              </a:rPr>
              <a:t>Questions and Feedback</a:t>
            </a:r>
            <a:endParaRPr sz="500">
              <a:solidFill>
                <a:schemeClr val="dk2"/>
              </a:solidFill>
            </a:endParaRPr>
          </a:p>
        </p:txBody>
      </p:sp>
      <p:sp>
        <p:nvSpPr>
          <p:cNvPr id="176" name="Google Shape;176;p24"/>
          <p:cNvSpPr txBox="1"/>
          <p:nvPr/>
        </p:nvSpPr>
        <p:spPr>
          <a:xfrm>
            <a:off x="5245953" y="4171175"/>
            <a:ext cx="333600" cy="200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300" u="none" cap="none" strike="noStrike">
                <a:solidFill>
                  <a:schemeClr val="dk2"/>
                </a:solidFill>
                <a:latin typeface="Josefin Sans SemiBold"/>
                <a:ea typeface="Josefin Sans SemiBold"/>
                <a:cs typeface="Josefin Sans SemiBold"/>
                <a:sym typeface="Josefin Sans SemiBold"/>
              </a:rPr>
              <a:t>05.</a:t>
            </a:r>
            <a:endParaRPr sz="700">
              <a:solidFill>
                <a:schemeClr val="dk2"/>
              </a:solidFill>
            </a:endParaRPr>
          </a:p>
        </p:txBody>
      </p:sp>
      <p:pic>
        <p:nvPicPr>
          <p:cNvPr id="177" name="Google Shape;177;p24"/>
          <p:cNvPicPr preferRelativeResize="0"/>
          <p:nvPr/>
        </p:nvPicPr>
        <p:blipFill>
          <a:blip r:embed="rId3">
            <a:alphaModFix/>
          </a:blip>
          <a:stretch>
            <a:fillRect/>
          </a:stretch>
        </p:blipFill>
        <p:spPr>
          <a:xfrm>
            <a:off x="423908" y="1607032"/>
            <a:ext cx="4336896" cy="289055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83" name="Shape 383"/>
        <p:cNvGrpSpPr/>
        <p:nvPr/>
      </p:nvGrpSpPr>
      <p:grpSpPr>
        <a:xfrm>
          <a:off x="0" y="0"/>
          <a:ext cx="0" cy="0"/>
          <a:chOff x="0" y="0"/>
          <a:chExt cx="0" cy="0"/>
        </a:xfrm>
      </p:grpSpPr>
      <p:sp>
        <p:nvSpPr>
          <p:cNvPr id="384" name="Google Shape;384;p42"/>
          <p:cNvSpPr/>
          <p:nvPr/>
        </p:nvSpPr>
        <p:spPr>
          <a:xfrm>
            <a:off x="40005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385" name="Google Shape;385;p42"/>
          <p:cNvSpPr txBox="1"/>
          <p:nvPr/>
        </p:nvSpPr>
        <p:spPr>
          <a:xfrm>
            <a:off x="4115568" y="1684175"/>
            <a:ext cx="2302800" cy="7203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rgbClr val="FFFFFF"/>
                </a:solidFill>
                <a:latin typeface="Poppins Black"/>
                <a:ea typeface="Poppins Black"/>
                <a:cs typeface="Poppins Black"/>
                <a:sym typeface="Poppins Black"/>
              </a:rPr>
              <a:t>Discuss how events change the characters.</a:t>
            </a:r>
            <a:endParaRPr sz="300"/>
          </a:p>
        </p:txBody>
      </p:sp>
      <p:sp>
        <p:nvSpPr>
          <p:cNvPr id="386" name="Google Shape;386;p42"/>
          <p:cNvSpPr txBox="1"/>
          <p:nvPr/>
        </p:nvSpPr>
        <p:spPr>
          <a:xfrm>
            <a:off x="4315525" y="4200988"/>
            <a:ext cx="1902900" cy="7203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rgbClr val="FFFFFF"/>
                </a:solidFill>
                <a:latin typeface="Poppins Black"/>
                <a:ea typeface="Poppins Black"/>
                <a:cs typeface="Poppins Black"/>
                <a:sym typeface="Poppins Black"/>
              </a:rPr>
              <a:t>After a chapter, write predictions in notebook.</a:t>
            </a:r>
            <a:endParaRPr sz="1500"/>
          </a:p>
        </p:txBody>
      </p:sp>
      <p:sp>
        <p:nvSpPr>
          <p:cNvPr id="387" name="Google Shape;387;p42"/>
          <p:cNvSpPr txBox="1"/>
          <p:nvPr/>
        </p:nvSpPr>
        <p:spPr>
          <a:xfrm>
            <a:off x="7064544" y="1684175"/>
            <a:ext cx="1706100" cy="720300"/>
          </a:xfrm>
          <a:prstGeom prst="rect">
            <a:avLst/>
          </a:prstGeom>
          <a:noFill/>
          <a:ln>
            <a:noFill/>
          </a:ln>
        </p:spPr>
        <p:txBody>
          <a:bodyPr anchorCtr="0" anchor="t" bIns="0" lIns="0" spcFirstLastPara="1" rIns="0" wrap="square" tIns="0">
            <a:spAutoFit/>
          </a:bodyPr>
          <a:lstStyle/>
          <a:p>
            <a:pPr indent="0" lvl="0" marL="0" rtl="0" algn="ctr">
              <a:lnSpc>
                <a:spcPct val="106008"/>
              </a:lnSpc>
              <a:spcBef>
                <a:spcPts val="0"/>
              </a:spcBef>
              <a:spcAft>
                <a:spcPts val="0"/>
              </a:spcAft>
              <a:buNone/>
            </a:pPr>
            <a:r>
              <a:rPr lang="en" sz="1500">
                <a:solidFill>
                  <a:schemeClr val="lt1"/>
                </a:solidFill>
                <a:latin typeface="Poppins Black"/>
                <a:ea typeface="Poppins Black"/>
                <a:cs typeface="Poppins Black"/>
                <a:sym typeface="Poppins Black"/>
              </a:rPr>
              <a:t>Model and discuss your thinking</a:t>
            </a:r>
            <a:endParaRPr sz="700"/>
          </a:p>
        </p:txBody>
      </p:sp>
      <p:sp>
        <p:nvSpPr>
          <p:cNvPr id="388" name="Google Shape;388;p42"/>
          <p:cNvSpPr txBox="1"/>
          <p:nvPr/>
        </p:nvSpPr>
        <p:spPr>
          <a:xfrm>
            <a:off x="6846288" y="4078663"/>
            <a:ext cx="2028000" cy="96510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lang="en" sz="1500">
                <a:solidFill>
                  <a:srgbClr val="FFFFFF"/>
                </a:solidFill>
                <a:latin typeface="Poppins Black"/>
                <a:ea typeface="Poppins Black"/>
                <a:cs typeface="Poppins Black"/>
                <a:sym typeface="Poppins Black"/>
              </a:rPr>
              <a:t>Ask your child to tell a sequel when finished with a book.</a:t>
            </a:r>
            <a:endParaRPr sz="1500"/>
          </a:p>
        </p:txBody>
      </p:sp>
      <p:sp>
        <p:nvSpPr>
          <p:cNvPr id="389" name="Google Shape;389;p42"/>
          <p:cNvSpPr txBox="1"/>
          <p:nvPr/>
        </p:nvSpPr>
        <p:spPr>
          <a:xfrm>
            <a:off x="529724" y="2592262"/>
            <a:ext cx="2898600" cy="1470000"/>
          </a:xfrm>
          <a:prstGeom prst="rect">
            <a:avLst/>
          </a:prstGeom>
          <a:noFill/>
          <a:ln>
            <a:noFill/>
          </a:ln>
        </p:spPr>
        <p:txBody>
          <a:bodyPr anchorCtr="0" anchor="t" bIns="0" lIns="0" spcFirstLastPara="1" rIns="0" wrap="square" tIns="0">
            <a:spAutoFit/>
          </a:bodyPr>
          <a:lstStyle/>
          <a:p>
            <a:pPr indent="0" lvl="1" marL="0" marR="0" rtl="0" algn="ctr">
              <a:lnSpc>
                <a:spcPct val="192041"/>
              </a:lnSpc>
              <a:spcBef>
                <a:spcPts val="0"/>
              </a:spcBef>
              <a:spcAft>
                <a:spcPts val="0"/>
              </a:spcAft>
              <a:buNone/>
            </a:pPr>
            <a:r>
              <a:rPr lang="en" sz="1100">
                <a:latin typeface="Poppins Medium"/>
                <a:ea typeface="Poppins Medium"/>
                <a:cs typeface="Poppins Medium"/>
                <a:sym typeface="Poppins Medium"/>
              </a:rPr>
              <a:t>“When students engage with the material they read, they hone their critical thinking and analysis skills. They will become more insightful and discerning readers.”</a:t>
            </a:r>
            <a:endParaRPr sz="1100">
              <a:latin typeface="Poppins Medium"/>
              <a:ea typeface="Poppins Medium"/>
              <a:cs typeface="Poppins Medium"/>
              <a:sym typeface="Poppins Medium"/>
            </a:endParaRPr>
          </a:p>
        </p:txBody>
      </p:sp>
      <p:sp>
        <p:nvSpPr>
          <p:cNvPr id="390" name="Google Shape;390;p42"/>
          <p:cNvSpPr txBox="1"/>
          <p:nvPr/>
        </p:nvSpPr>
        <p:spPr>
          <a:xfrm>
            <a:off x="126975" y="1172438"/>
            <a:ext cx="3704100" cy="11082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lang="en" sz="4000">
                <a:solidFill>
                  <a:srgbClr val="79CBBE"/>
                </a:solidFill>
                <a:latin typeface="Poppins Black"/>
                <a:ea typeface="Poppins Black"/>
                <a:cs typeface="Poppins Black"/>
                <a:sym typeface="Poppins Black"/>
              </a:rPr>
              <a:t>THINKING AHEAD</a:t>
            </a:r>
            <a:endParaRPr sz="4000">
              <a:solidFill>
                <a:srgbClr val="79CBBE"/>
              </a:solidFill>
            </a:endParaRPr>
          </a:p>
        </p:txBody>
      </p:sp>
      <p:pic>
        <p:nvPicPr>
          <p:cNvPr id="391" name="Google Shape;391;p42"/>
          <p:cNvPicPr preferRelativeResize="0"/>
          <p:nvPr/>
        </p:nvPicPr>
        <p:blipFill>
          <a:blip r:embed="rId4">
            <a:alphaModFix/>
          </a:blip>
          <a:stretch>
            <a:fillRect/>
          </a:stretch>
        </p:blipFill>
        <p:spPr>
          <a:xfrm>
            <a:off x="4822569" y="535361"/>
            <a:ext cx="1006050" cy="980728"/>
          </a:xfrm>
          <a:prstGeom prst="rect">
            <a:avLst/>
          </a:prstGeom>
          <a:noFill/>
          <a:ln>
            <a:noFill/>
          </a:ln>
        </p:spPr>
      </p:pic>
      <p:pic>
        <p:nvPicPr>
          <p:cNvPr id="392" name="Google Shape;392;p42"/>
          <p:cNvPicPr preferRelativeResize="0"/>
          <p:nvPr/>
        </p:nvPicPr>
        <p:blipFill>
          <a:blip r:embed="rId5">
            <a:alphaModFix/>
          </a:blip>
          <a:stretch>
            <a:fillRect/>
          </a:stretch>
        </p:blipFill>
        <p:spPr>
          <a:xfrm>
            <a:off x="7454438" y="522700"/>
            <a:ext cx="1006050" cy="1006050"/>
          </a:xfrm>
          <a:prstGeom prst="rect">
            <a:avLst/>
          </a:prstGeom>
          <a:noFill/>
          <a:ln>
            <a:noFill/>
          </a:ln>
        </p:spPr>
      </p:pic>
      <p:pic>
        <p:nvPicPr>
          <p:cNvPr id="393" name="Google Shape;393;p42"/>
          <p:cNvPicPr preferRelativeResize="0"/>
          <p:nvPr/>
        </p:nvPicPr>
        <p:blipFill>
          <a:blip r:embed="rId6">
            <a:alphaModFix/>
          </a:blip>
          <a:stretch>
            <a:fillRect/>
          </a:stretch>
        </p:blipFill>
        <p:spPr>
          <a:xfrm>
            <a:off x="4860900" y="2927125"/>
            <a:ext cx="812138" cy="1001013"/>
          </a:xfrm>
          <a:prstGeom prst="rect">
            <a:avLst/>
          </a:prstGeom>
          <a:noFill/>
          <a:ln>
            <a:noFill/>
          </a:ln>
        </p:spPr>
      </p:pic>
      <p:pic>
        <p:nvPicPr>
          <p:cNvPr id="394" name="Google Shape;394;p42"/>
          <p:cNvPicPr preferRelativeResize="0"/>
          <p:nvPr/>
        </p:nvPicPr>
        <p:blipFill>
          <a:blip r:embed="rId7">
            <a:alphaModFix/>
          </a:blip>
          <a:stretch>
            <a:fillRect/>
          </a:stretch>
        </p:blipFill>
        <p:spPr>
          <a:xfrm>
            <a:off x="7614506" y="3050682"/>
            <a:ext cx="606012" cy="8774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98" name="Shape 398"/>
        <p:cNvGrpSpPr/>
        <p:nvPr/>
      </p:nvGrpSpPr>
      <p:grpSpPr>
        <a:xfrm>
          <a:off x="0" y="0"/>
          <a:ext cx="0" cy="0"/>
          <a:chOff x="0" y="0"/>
          <a:chExt cx="0" cy="0"/>
        </a:xfrm>
      </p:grpSpPr>
      <p:sp>
        <p:nvSpPr>
          <p:cNvPr id="399" name="Google Shape;399;p43"/>
          <p:cNvSpPr txBox="1"/>
          <p:nvPr/>
        </p:nvSpPr>
        <p:spPr>
          <a:xfrm>
            <a:off x="4353725" y="571475"/>
            <a:ext cx="4102200" cy="12468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lang="en" sz="4500">
                <a:solidFill>
                  <a:srgbClr val="79CBBE"/>
                </a:solidFill>
                <a:latin typeface="Poppins Black"/>
                <a:ea typeface="Poppins Black"/>
                <a:cs typeface="Poppins Black"/>
                <a:sym typeface="Poppins Black"/>
              </a:rPr>
              <a:t>THINKING AHEAD</a:t>
            </a:r>
            <a:endParaRPr sz="4500">
              <a:solidFill>
                <a:srgbClr val="79CBBE"/>
              </a:solidFill>
            </a:endParaRPr>
          </a:p>
        </p:txBody>
      </p:sp>
      <p:pic>
        <p:nvPicPr>
          <p:cNvPr id="400" name="Google Shape;400;p43"/>
          <p:cNvPicPr preferRelativeResize="0"/>
          <p:nvPr/>
        </p:nvPicPr>
        <p:blipFill>
          <a:blip r:embed="rId3">
            <a:alphaModFix/>
          </a:blip>
          <a:stretch>
            <a:fillRect/>
          </a:stretch>
        </p:blipFill>
        <p:spPr>
          <a:xfrm>
            <a:off x="0" y="0"/>
            <a:ext cx="3696552" cy="5143501"/>
          </a:xfrm>
          <a:prstGeom prst="rect">
            <a:avLst/>
          </a:prstGeom>
          <a:noFill/>
          <a:ln>
            <a:noFill/>
          </a:ln>
        </p:spPr>
      </p:pic>
      <p:sp>
        <p:nvSpPr>
          <p:cNvPr id="401" name="Google Shape;401;p43"/>
          <p:cNvSpPr txBox="1"/>
          <p:nvPr/>
        </p:nvSpPr>
        <p:spPr>
          <a:xfrm>
            <a:off x="3936788" y="2034938"/>
            <a:ext cx="4946700" cy="34320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Ask them to answer the character’s questions or predict future events</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“How do you think the character will learn to be fancy? What help would you give her?”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“How do you think she should act at the fancy wedding?”</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b="1" lang="en" sz="1600">
                <a:solidFill>
                  <a:schemeClr val="dk1"/>
                </a:solidFill>
                <a:latin typeface="Calibri"/>
                <a:ea typeface="Calibri"/>
                <a:cs typeface="Calibri"/>
                <a:sym typeface="Calibri"/>
              </a:rPr>
              <a:t>This is another good time to write predictions in a notebook to compare later</a:t>
            </a:r>
            <a:endParaRPr b="1" sz="16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5A9B"/>
        </a:solidFill>
      </p:bgPr>
    </p:bg>
    <p:spTree>
      <p:nvGrpSpPr>
        <p:cNvPr id="405" name="Shape 405"/>
        <p:cNvGrpSpPr/>
        <p:nvPr/>
      </p:nvGrpSpPr>
      <p:grpSpPr>
        <a:xfrm>
          <a:off x="0" y="0"/>
          <a:ext cx="0" cy="0"/>
          <a:chOff x="0" y="0"/>
          <a:chExt cx="0" cy="0"/>
        </a:xfrm>
      </p:grpSpPr>
      <p:sp>
        <p:nvSpPr>
          <p:cNvPr id="406" name="Google Shape;406;p44"/>
          <p:cNvSpPr/>
          <p:nvPr/>
        </p:nvSpPr>
        <p:spPr>
          <a:xfrm>
            <a:off x="40005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407" name="Google Shape;407;p44"/>
          <p:cNvSpPr txBox="1"/>
          <p:nvPr/>
        </p:nvSpPr>
        <p:spPr>
          <a:xfrm>
            <a:off x="514350" y="394609"/>
            <a:ext cx="4708200" cy="4155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 sz="2700">
                <a:solidFill>
                  <a:srgbClr val="F5F5F5"/>
                </a:solidFill>
                <a:latin typeface="Poppins Black"/>
                <a:ea typeface="Poppins Black"/>
                <a:cs typeface="Poppins Black"/>
                <a:sym typeface="Poppins Black"/>
              </a:rPr>
              <a:t>REMEMBER…</a:t>
            </a:r>
            <a:endParaRPr sz="2000">
              <a:solidFill>
                <a:srgbClr val="F5F5F5"/>
              </a:solidFill>
              <a:latin typeface="Poppins"/>
              <a:ea typeface="Poppins"/>
              <a:cs typeface="Poppins"/>
              <a:sym typeface="Poppins"/>
            </a:endParaRPr>
          </a:p>
        </p:txBody>
      </p:sp>
      <p:sp>
        <p:nvSpPr>
          <p:cNvPr id="408" name="Google Shape;408;p44"/>
          <p:cNvSpPr txBox="1"/>
          <p:nvPr/>
        </p:nvSpPr>
        <p:spPr>
          <a:xfrm>
            <a:off x="458025" y="997150"/>
            <a:ext cx="3656100" cy="840600"/>
          </a:xfrm>
          <a:prstGeom prst="rect">
            <a:avLst/>
          </a:prstGeom>
          <a:noFill/>
          <a:ln>
            <a:noFill/>
          </a:ln>
        </p:spPr>
        <p:txBody>
          <a:bodyPr anchorCtr="0" anchor="t" bIns="45725" lIns="45725" spcFirstLastPara="1" rIns="45725" wrap="square" tIns="45725">
            <a:noAutofit/>
          </a:bodyPr>
          <a:lstStyle/>
          <a:p>
            <a:pPr indent="0" lvl="0" marL="0" rtl="0" algn="l">
              <a:lnSpc>
                <a:spcPct val="115000"/>
              </a:lnSpc>
              <a:spcBef>
                <a:spcPts val="0"/>
              </a:spcBef>
              <a:spcAft>
                <a:spcPts val="0"/>
              </a:spcAft>
              <a:buClr>
                <a:schemeClr val="dk1"/>
              </a:buClr>
              <a:buFont typeface="Arial"/>
              <a:buNone/>
            </a:pPr>
            <a:r>
              <a:rPr lang="en" sz="2000">
                <a:solidFill>
                  <a:srgbClr val="F5F5F5"/>
                </a:solidFill>
                <a:latin typeface="Poppins"/>
                <a:ea typeface="Poppins"/>
                <a:cs typeface="Poppins"/>
                <a:sym typeface="Poppins"/>
              </a:rPr>
              <a:t>Pick 1-2 strategies and practice over and over</a:t>
            </a:r>
            <a:endParaRPr sz="1600">
              <a:solidFill>
                <a:schemeClr val="dk1"/>
              </a:solidFill>
              <a:latin typeface="Calibri"/>
              <a:ea typeface="Calibri"/>
              <a:cs typeface="Calibri"/>
              <a:sym typeface="Calibri"/>
            </a:endParaRPr>
          </a:p>
        </p:txBody>
      </p:sp>
      <p:sp>
        <p:nvSpPr>
          <p:cNvPr id="409" name="Google Shape;409;p44"/>
          <p:cNvSpPr txBox="1"/>
          <p:nvPr/>
        </p:nvSpPr>
        <p:spPr>
          <a:xfrm>
            <a:off x="458025" y="1899788"/>
            <a:ext cx="3656100" cy="840600"/>
          </a:xfrm>
          <a:prstGeom prst="rect">
            <a:avLst/>
          </a:prstGeom>
          <a:noFill/>
          <a:ln>
            <a:noFill/>
          </a:ln>
        </p:spPr>
        <p:txBody>
          <a:bodyPr anchorCtr="0" anchor="t" bIns="45725" lIns="45725" spcFirstLastPara="1" rIns="45725" wrap="square" tIns="45725">
            <a:noAutofit/>
          </a:bodyPr>
          <a:lstStyle/>
          <a:p>
            <a:pPr indent="0" lvl="0" marL="0" rtl="0" algn="l">
              <a:lnSpc>
                <a:spcPct val="115000"/>
              </a:lnSpc>
              <a:spcBef>
                <a:spcPts val="0"/>
              </a:spcBef>
              <a:spcAft>
                <a:spcPts val="0"/>
              </a:spcAft>
              <a:buNone/>
            </a:pPr>
            <a:r>
              <a:rPr lang="en" sz="2000">
                <a:solidFill>
                  <a:srgbClr val="F5F5F5"/>
                </a:solidFill>
                <a:latin typeface="Poppins"/>
                <a:ea typeface="Poppins"/>
                <a:cs typeface="Poppins"/>
                <a:sym typeface="Poppins"/>
              </a:rPr>
              <a:t>After you feel comfortable, pick a new strategy to try</a:t>
            </a:r>
            <a:endParaRPr sz="1600">
              <a:solidFill>
                <a:schemeClr val="dk1"/>
              </a:solidFill>
              <a:latin typeface="Calibri"/>
              <a:ea typeface="Calibri"/>
              <a:cs typeface="Calibri"/>
              <a:sym typeface="Calibri"/>
            </a:endParaRPr>
          </a:p>
        </p:txBody>
      </p:sp>
      <p:sp>
        <p:nvSpPr>
          <p:cNvPr id="410" name="Google Shape;410;p44"/>
          <p:cNvSpPr txBox="1"/>
          <p:nvPr/>
        </p:nvSpPr>
        <p:spPr>
          <a:xfrm>
            <a:off x="458025" y="2886463"/>
            <a:ext cx="3656100" cy="840600"/>
          </a:xfrm>
          <a:prstGeom prst="rect">
            <a:avLst/>
          </a:prstGeom>
          <a:noFill/>
          <a:ln>
            <a:noFill/>
          </a:ln>
        </p:spPr>
        <p:txBody>
          <a:bodyPr anchorCtr="0" anchor="t" bIns="45725" lIns="45725" spcFirstLastPara="1" rIns="45725" wrap="square" tIns="45725">
            <a:noAutofit/>
          </a:bodyPr>
          <a:lstStyle/>
          <a:p>
            <a:pPr indent="0" lvl="0" marL="0" rtl="0" algn="l">
              <a:lnSpc>
                <a:spcPct val="115000"/>
              </a:lnSpc>
              <a:spcBef>
                <a:spcPts val="0"/>
              </a:spcBef>
              <a:spcAft>
                <a:spcPts val="0"/>
              </a:spcAft>
              <a:buNone/>
            </a:pPr>
            <a:r>
              <a:rPr lang="en" sz="2000">
                <a:solidFill>
                  <a:srgbClr val="F5F5F5"/>
                </a:solidFill>
                <a:latin typeface="Poppins"/>
                <a:ea typeface="Poppins"/>
                <a:cs typeface="Poppins"/>
                <a:sym typeface="Poppins"/>
              </a:rPr>
              <a:t>Reading looks different every day</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414" name="Shape 414"/>
        <p:cNvGrpSpPr/>
        <p:nvPr/>
      </p:nvGrpSpPr>
      <p:grpSpPr>
        <a:xfrm>
          <a:off x="0" y="0"/>
          <a:ext cx="0" cy="0"/>
          <a:chOff x="0" y="0"/>
          <a:chExt cx="0" cy="0"/>
        </a:xfrm>
      </p:grpSpPr>
      <p:sp>
        <p:nvSpPr>
          <p:cNvPr id="415" name="Google Shape;415;p45"/>
          <p:cNvSpPr txBox="1"/>
          <p:nvPr/>
        </p:nvSpPr>
        <p:spPr>
          <a:xfrm>
            <a:off x="354075" y="127613"/>
            <a:ext cx="8436000" cy="769500"/>
          </a:xfrm>
          <a:prstGeom prst="rect">
            <a:avLst/>
          </a:prstGeom>
          <a:noFill/>
          <a:ln>
            <a:noFill/>
          </a:ln>
        </p:spPr>
        <p:txBody>
          <a:bodyPr anchorCtr="0" anchor="t" bIns="0" lIns="0" spcFirstLastPara="1" rIns="0" wrap="square" tIns="0">
            <a:spAutoFit/>
          </a:bodyPr>
          <a:lstStyle/>
          <a:p>
            <a:pPr indent="0" lvl="0" marL="0" marR="0" rtl="0" algn="ctr">
              <a:lnSpc>
                <a:spcPct val="116001"/>
              </a:lnSpc>
              <a:spcBef>
                <a:spcPts val="0"/>
              </a:spcBef>
              <a:spcAft>
                <a:spcPts val="0"/>
              </a:spcAft>
              <a:buNone/>
            </a:pPr>
            <a:r>
              <a:rPr b="1" lang="en" sz="5000">
                <a:solidFill>
                  <a:srgbClr val="9477B4"/>
                </a:solidFill>
                <a:latin typeface="Poppins"/>
                <a:ea typeface="Poppins"/>
                <a:cs typeface="Poppins"/>
                <a:sym typeface="Poppins"/>
              </a:rPr>
              <a:t>PICK 1-2 STRATEGIES</a:t>
            </a:r>
            <a:endParaRPr sz="100">
              <a:solidFill>
                <a:srgbClr val="9477B4"/>
              </a:solidFill>
            </a:endParaRPr>
          </a:p>
        </p:txBody>
      </p:sp>
      <p:graphicFrame>
        <p:nvGraphicFramePr>
          <p:cNvPr id="416" name="Google Shape;416;p45"/>
          <p:cNvGraphicFramePr/>
          <p:nvPr/>
        </p:nvGraphicFramePr>
        <p:xfrm>
          <a:off x="0" y="1195563"/>
          <a:ext cx="3000000" cy="3000000"/>
        </p:xfrm>
        <a:graphic>
          <a:graphicData uri="http://schemas.openxmlformats.org/drawingml/2006/table">
            <a:tbl>
              <a:tblPr>
                <a:noFill/>
                <a:tableStyleId>{F402B56B-B9AD-4FBB-B9E4-D544CB8AE6B0}</a:tableStyleId>
              </a:tblPr>
              <a:tblGrid>
                <a:gridCol w="2286000"/>
                <a:gridCol w="2286000"/>
                <a:gridCol w="2286000"/>
                <a:gridCol w="2286000"/>
              </a:tblGrid>
              <a:tr h="3947950">
                <a:tc>
                  <a:txBody>
                    <a:bodyPr/>
                    <a:lstStyle/>
                    <a:p>
                      <a:pPr indent="0" lvl="0" marL="0" rtl="0" algn="l">
                        <a:lnSpc>
                          <a:spcPct val="192041"/>
                        </a:lnSpc>
                        <a:spcBef>
                          <a:spcPts val="0"/>
                        </a:spcBef>
                        <a:spcAft>
                          <a:spcPts val="0"/>
                        </a:spcAft>
                        <a:buNone/>
                      </a:pPr>
                      <a:r>
                        <a:t/>
                      </a:r>
                      <a:endParaRPr sz="1600">
                        <a:solidFill>
                          <a:schemeClr val="dk1"/>
                        </a:solidFill>
                        <a:latin typeface="Calibri"/>
                        <a:ea typeface="Calibri"/>
                        <a:cs typeface="Calibri"/>
                        <a:sym typeface="Calibri"/>
                      </a:endParaRPr>
                    </a:p>
                  </a:txBody>
                  <a:tcPr marT="45725" marB="45725" marR="45725" marL="45725">
                    <a:solidFill>
                      <a:srgbClr val="9477B4"/>
                    </a:solidFill>
                  </a:tcPr>
                </a:tc>
                <a:tc>
                  <a:txBody>
                    <a:bodyPr/>
                    <a:lstStyle/>
                    <a:p>
                      <a:pPr indent="0" lvl="1" marL="0" rtl="0" algn="l">
                        <a:lnSpc>
                          <a:spcPct val="192041"/>
                        </a:lnSpc>
                        <a:spcBef>
                          <a:spcPts val="0"/>
                        </a:spcBef>
                        <a:spcAft>
                          <a:spcPts val="0"/>
                        </a:spcAft>
                        <a:buClr>
                          <a:srgbClr val="000000"/>
                        </a:buClr>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txBody>
                  <a:tcPr marT="45725" marB="45725" marR="45725" marL="45725">
                    <a:solidFill>
                      <a:srgbClr val="FDC93C"/>
                    </a:solidFill>
                  </a:tcPr>
                </a:tc>
                <a:tc>
                  <a:txBody>
                    <a:bodyPr/>
                    <a:lstStyle/>
                    <a:p>
                      <a:pPr indent="0" lvl="0" marL="0" rtl="0" algn="l">
                        <a:spcBef>
                          <a:spcPts val="0"/>
                        </a:spcBef>
                        <a:spcAft>
                          <a:spcPts val="0"/>
                        </a:spcAft>
                        <a:buNone/>
                      </a:pPr>
                      <a:r>
                        <a:t/>
                      </a:r>
                      <a:endParaRPr sz="1600">
                        <a:solidFill>
                          <a:schemeClr val="dk1"/>
                        </a:solidFill>
                        <a:latin typeface="Calibri"/>
                        <a:ea typeface="Calibri"/>
                        <a:cs typeface="Calibri"/>
                        <a:sym typeface="Calibri"/>
                      </a:endParaRPr>
                    </a:p>
                  </a:txBody>
                  <a:tcPr marT="45725" marB="45725" marR="45725" marL="45725">
                    <a:solidFill>
                      <a:srgbClr val="E85A9B"/>
                    </a:solidFill>
                  </a:tcPr>
                </a:tc>
                <a:tc>
                  <a:txBody>
                    <a:bodyPr/>
                    <a:lstStyle/>
                    <a:p>
                      <a:pPr indent="0" lvl="0" marL="0" rtl="0" algn="l">
                        <a:spcBef>
                          <a:spcPts val="0"/>
                        </a:spcBef>
                        <a:spcAft>
                          <a:spcPts val="0"/>
                        </a:spcAft>
                        <a:buNone/>
                      </a:pPr>
                      <a:r>
                        <a:t/>
                      </a:r>
                      <a:endParaRPr sz="1600">
                        <a:solidFill>
                          <a:schemeClr val="dk1"/>
                        </a:solidFill>
                        <a:latin typeface="Calibri"/>
                        <a:ea typeface="Calibri"/>
                        <a:cs typeface="Calibri"/>
                        <a:sym typeface="Calibri"/>
                      </a:endParaRPr>
                    </a:p>
                  </a:txBody>
                  <a:tcPr marT="45725" marB="45725" marR="45725" marL="45725">
                    <a:solidFill>
                      <a:srgbClr val="77CFC2"/>
                    </a:solidFill>
                  </a:tcPr>
                </a:tc>
              </a:tr>
            </a:tbl>
          </a:graphicData>
        </a:graphic>
      </p:graphicFrame>
      <p:sp>
        <p:nvSpPr>
          <p:cNvPr id="417" name="Google Shape;417;p45"/>
          <p:cNvSpPr txBox="1"/>
          <p:nvPr/>
        </p:nvSpPr>
        <p:spPr>
          <a:xfrm>
            <a:off x="249525" y="1298775"/>
            <a:ext cx="1844400" cy="1062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2300">
                <a:solidFill>
                  <a:srgbClr val="F5F5F5"/>
                </a:solidFill>
                <a:latin typeface="Poppins Black"/>
                <a:ea typeface="Poppins Black"/>
                <a:cs typeface="Poppins Black"/>
                <a:sym typeface="Poppins Black"/>
              </a:rPr>
              <a:t>DRAWING WHILE READING</a:t>
            </a:r>
            <a:endParaRPr sz="2300">
              <a:solidFill>
                <a:srgbClr val="F5F5F5"/>
              </a:solidFill>
              <a:latin typeface="Poppins Black"/>
              <a:ea typeface="Poppins Black"/>
              <a:cs typeface="Poppins Black"/>
              <a:sym typeface="Poppins Black"/>
            </a:endParaRPr>
          </a:p>
        </p:txBody>
      </p:sp>
      <p:sp>
        <p:nvSpPr>
          <p:cNvPr id="418" name="Google Shape;418;p45"/>
          <p:cNvSpPr txBox="1"/>
          <p:nvPr/>
        </p:nvSpPr>
        <p:spPr>
          <a:xfrm>
            <a:off x="2299900" y="1298775"/>
            <a:ext cx="22860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2700">
                <a:solidFill>
                  <a:srgbClr val="F5F5F5"/>
                </a:solidFill>
                <a:latin typeface="Poppins Black"/>
                <a:ea typeface="Poppins Black"/>
                <a:cs typeface="Poppins Black"/>
                <a:sym typeface="Poppins Black"/>
              </a:rPr>
              <a:t>WORD SEARCH</a:t>
            </a:r>
            <a:endParaRPr sz="2700">
              <a:solidFill>
                <a:srgbClr val="F5F5F5"/>
              </a:solidFill>
              <a:latin typeface="Poppins Black"/>
              <a:ea typeface="Poppins Black"/>
              <a:cs typeface="Poppins Black"/>
              <a:sym typeface="Poppins Black"/>
            </a:endParaRPr>
          </a:p>
        </p:txBody>
      </p:sp>
      <p:sp>
        <p:nvSpPr>
          <p:cNvPr id="419" name="Google Shape;419;p45"/>
          <p:cNvSpPr txBox="1"/>
          <p:nvPr/>
        </p:nvSpPr>
        <p:spPr>
          <a:xfrm>
            <a:off x="4581613" y="1298775"/>
            <a:ext cx="22860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2700">
                <a:solidFill>
                  <a:srgbClr val="F5F5F5"/>
                </a:solidFill>
                <a:latin typeface="Poppins Black"/>
                <a:ea typeface="Poppins Black"/>
                <a:cs typeface="Poppins Black"/>
                <a:sym typeface="Poppins Black"/>
              </a:rPr>
              <a:t>READING ALOUD</a:t>
            </a:r>
            <a:endParaRPr sz="2000">
              <a:solidFill>
                <a:srgbClr val="F5F5F5"/>
              </a:solidFill>
              <a:latin typeface="Poppins"/>
              <a:ea typeface="Poppins"/>
              <a:cs typeface="Poppins"/>
              <a:sym typeface="Poppins"/>
            </a:endParaRPr>
          </a:p>
        </p:txBody>
      </p:sp>
      <p:sp>
        <p:nvSpPr>
          <p:cNvPr id="420" name="Google Shape;420;p45"/>
          <p:cNvSpPr txBox="1"/>
          <p:nvPr/>
        </p:nvSpPr>
        <p:spPr>
          <a:xfrm>
            <a:off x="57300" y="2361375"/>
            <a:ext cx="2228700" cy="3140700"/>
          </a:xfrm>
          <a:prstGeom prst="rect">
            <a:avLst/>
          </a:prstGeom>
          <a:noFill/>
          <a:ln>
            <a:noFill/>
          </a:ln>
        </p:spPr>
        <p:txBody>
          <a:bodyPr anchorCtr="0" anchor="t" bIns="45725" lIns="45725" spcFirstLastPara="1" rIns="45725" wrap="square" tIns="45725">
            <a:noAutofit/>
          </a:bodyPr>
          <a:lstStyle/>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Sit together and read aloud at a table </a:t>
            </a:r>
            <a:endParaRPr sz="1600">
              <a:solidFill>
                <a:schemeClr val="dk1"/>
              </a:solidFill>
              <a:latin typeface="Calibri"/>
              <a:ea typeface="Calibri"/>
              <a:cs typeface="Calibri"/>
              <a:sym typeface="Calibri"/>
            </a:endParaRPr>
          </a:p>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Prompt them ahead of time </a:t>
            </a:r>
            <a:endParaRPr sz="1600">
              <a:solidFill>
                <a:schemeClr val="dk1"/>
              </a:solidFill>
              <a:latin typeface="Calibri"/>
              <a:ea typeface="Calibri"/>
              <a:cs typeface="Calibri"/>
              <a:sym typeface="Calibri"/>
            </a:endParaRPr>
          </a:p>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Allow for drawing freedom</a:t>
            </a:r>
            <a:endParaRPr sz="1600">
              <a:solidFill>
                <a:schemeClr val="dk1"/>
              </a:solidFill>
              <a:latin typeface="Calibri"/>
              <a:ea typeface="Calibri"/>
              <a:cs typeface="Calibri"/>
              <a:sym typeface="Calibri"/>
            </a:endParaRPr>
          </a:p>
          <a:p>
            <a:pPr indent="0" lvl="0" marL="22860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p:txBody>
      </p:sp>
      <p:sp>
        <p:nvSpPr>
          <p:cNvPr id="421" name="Google Shape;421;p45"/>
          <p:cNvSpPr txBox="1"/>
          <p:nvPr/>
        </p:nvSpPr>
        <p:spPr>
          <a:xfrm>
            <a:off x="2343313" y="2325738"/>
            <a:ext cx="2115900" cy="3140700"/>
          </a:xfrm>
          <a:prstGeom prst="rect">
            <a:avLst/>
          </a:prstGeom>
          <a:noFill/>
          <a:ln>
            <a:noFill/>
          </a:ln>
        </p:spPr>
        <p:txBody>
          <a:bodyPr anchorCtr="0" anchor="t" bIns="45725" lIns="45725" spcFirstLastPara="1" rIns="45725" wrap="square" tIns="45725">
            <a:noAutofit/>
          </a:bodyPr>
          <a:lstStyle/>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Play “What’s another word for…” </a:t>
            </a:r>
            <a:endParaRPr sz="1600">
              <a:solidFill>
                <a:schemeClr val="dk1"/>
              </a:solidFill>
              <a:latin typeface="Calibri"/>
              <a:ea typeface="Calibri"/>
              <a:cs typeface="Calibri"/>
              <a:sym typeface="Calibri"/>
            </a:endParaRPr>
          </a:p>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Write down words in your notebook </a:t>
            </a:r>
            <a:endParaRPr sz="1600">
              <a:solidFill>
                <a:schemeClr val="dk1"/>
              </a:solidFill>
              <a:latin typeface="Calibri"/>
              <a:ea typeface="Calibri"/>
              <a:cs typeface="Calibri"/>
              <a:sym typeface="Calibri"/>
            </a:endParaRPr>
          </a:p>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Ask your child what descriptive words mean to them</a:t>
            </a:r>
            <a:endParaRPr sz="1600">
              <a:solidFill>
                <a:schemeClr val="dk1"/>
              </a:solidFill>
              <a:latin typeface="Calibri"/>
              <a:ea typeface="Calibri"/>
              <a:cs typeface="Calibri"/>
              <a:sym typeface="Calibri"/>
            </a:endParaRPr>
          </a:p>
        </p:txBody>
      </p:sp>
      <p:sp>
        <p:nvSpPr>
          <p:cNvPr id="422" name="Google Shape;422;p45"/>
          <p:cNvSpPr txBox="1"/>
          <p:nvPr/>
        </p:nvSpPr>
        <p:spPr>
          <a:xfrm>
            <a:off x="4629275" y="2361375"/>
            <a:ext cx="2228700" cy="2585400"/>
          </a:xfrm>
          <a:prstGeom prst="rect">
            <a:avLst/>
          </a:prstGeom>
          <a:noFill/>
          <a:ln>
            <a:noFill/>
          </a:ln>
        </p:spPr>
        <p:txBody>
          <a:bodyPr anchorCtr="0" anchor="t" bIns="45725" lIns="45725" spcFirstLastPara="1" rIns="45725" wrap="square" tIns="45725">
            <a:noAutofit/>
          </a:bodyPr>
          <a:lstStyle/>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Take turns reading the dialogue </a:t>
            </a:r>
            <a:endParaRPr sz="1600">
              <a:solidFill>
                <a:schemeClr val="dk1"/>
              </a:solidFill>
              <a:latin typeface="Calibri"/>
              <a:ea typeface="Calibri"/>
              <a:cs typeface="Calibri"/>
              <a:sym typeface="Calibri"/>
            </a:endParaRPr>
          </a:p>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Connect to thoughts and feelings of the character</a:t>
            </a:r>
            <a:endParaRPr sz="1600">
              <a:solidFill>
                <a:schemeClr val="dk1"/>
              </a:solidFill>
              <a:latin typeface="Calibri"/>
              <a:ea typeface="Calibri"/>
              <a:cs typeface="Calibri"/>
              <a:sym typeface="Calibri"/>
            </a:endParaRPr>
          </a:p>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Read like an actor!</a:t>
            </a:r>
            <a:endParaRPr sz="1600">
              <a:solidFill>
                <a:schemeClr val="dk1"/>
              </a:solidFill>
              <a:latin typeface="Calibri"/>
              <a:ea typeface="Calibri"/>
              <a:cs typeface="Calibri"/>
              <a:sym typeface="Calibri"/>
            </a:endParaRPr>
          </a:p>
        </p:txBody>
      </p:sp>
      <p:sp>
        <p:nvSpPr>
          <p:cNvPr id="423" name="Google Shape;423;p45"/>
          <p:cNvSpPr txBox="1"/>
          <p:nvPr/>
        </p:nvSpPr>
        <p:spPr>
          <a:xfrm>
            <a:off x="6926775" y="1219200"/>
            <a:ext cx="2159100" cy="5748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None/>
            </a:pPr>
            <a:r>
              <a:rPr lang="en" sz="2700">
                <a:solidFill>
                  <a:srgbClr val="F5F5F5"/>
                </a:solidFill>
                <a:latin typeface="Poppins Black"/>
                <a:ea typeface="Poppins Black"/>
                <a:cs typeface="Poppins Black"/>
                <a:sym typeface="Poppins Black"/>
              </a:rPr>
              <a:t>THINKING AHEAD</a:t>
            </a:r>
            <a:endParaRPr sz="1600">
              <a:solidFill>
                <a:schemeClr val="dk1"/>
              </a:solidFill>
              <a:latin typeface="Calibri"/>
              <a:ea typeface="Calibri"/>
              <a:cs typeface="Calibri"/>
              <a:sym typeface="Calibri"/>
            </a:endParaRPr>
          </a:p>
        </p:txBody>
      </p:sp>
      <p:sp>
        <p:nvSpPr>
          <p:cNvPr id="424" name="Google Shape;424;p45"/>
          <p:cNvSpPr txBox="1"/>
          <p:nvPr/>
        </p:nvSpPr>
        <p:spPr>
          <a:xfrm>
            <a:off x="7088688" y="2361375"/>
            <a:ext cx="1960200" cy="2485500"/>
          </a:xfrm>
          <a:prstGeom prst="rect">
            <a:avLst/>
          </a:prstGeom>
          <a:noFill/>
          <a:ln>
            <a:noFill/>
          </a:ln>
        </p:spPr>
        <p:txBody>
          <a:bodyPr anchorCtr="0" anchor="t" bIns="45725" lIns="45725" spcFirstLastPara="1" rIns="45725" wrap="square" tIns="45725">
            <a:noAutofit/>
          </a:bodyPr>
          <a:lstStyle/>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Model and discuss your thinking </a:t>
            </a:r>
            <a:endParaRPr sz="1600">
              <a:solidFill>
                <a:schemeClr val="dk1"/>
              </a:solidFill>
              <a:latin typeface="Calibri"/>
              <a:ea typeface="Calibri"/>
              <a:cs typeface="Calibri"/>
              <a:sym typeface="Calibri"/>
            </a:endParaRPr>
          </a:p>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 Write predictions for what comes next </a:t>
            </a:r>
            <a:endParaRPr sz="1600">
              <a:solidFill>
                <a:schemeClr val="dk1"/>
              </a:solidFill>
              <a:latin typeface="Calibri"/>
              <a:ea typeface="Calibri"/>
              <a:cs typeface="Calibri"/>
              <a:sym typeface="Calibri"/>
            </a:endParaRPr>
          </a:p>
          <a:p>
            <a:pPr indent="-215900" lvl="0" marL="2286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Discuss how events change characters </a:t>
            </a:r>
            <a:endParaRPr sz="16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BF25"/>
        </a:solidFill>
      </p:bgPr>
    </p:bg>
    <p:spTree>
      <p:nvGrpSpPr>
        <p:cNvPr id="428" name="Shape 428"/>
        <p:cNvGrpSpPr/>
        <p:nvPr/>
      </p:nvGrpSpPr>
      <p:grpSpPr>
        <a:xfrm>
          <a:off x="0" y="0"/>
          <a:ext cx="0" cy="0"/>
          <a:chOff x="0" y="0"/>
          <a:chExt cx="0" cy="0"/>
        </a:xfrm>
      </p:grpSpPr>
      <p:sp>
        <p:nvSpPr>
          <p:cNvPr id="429" name="Google Shape;429;p46"/>
          <p:cNvSpPr/>
          <p:nvPr/>
        </p:nvSpPr>
        <p:spPr>
          <a:xfrm>
            <a:off x="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430" name="Google Shape;430;p46"/>
          <p:cNvSpPr txBox="1"/>
          <p:nvPr/>
        </p:nvSpPr>
        <p:spPr>
          <a:xfrm>
            <a:off x="5221501" y="152400"/>
            <a:ext cx="3922500" cy="1687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lang="en" sz="5100">
                <a:solidFill>
                  <a:srgbClr val="FFFFFF"/>
                </a:solidFill>
                <a:latin typeface="Poppins"/>
                <a:ea typeface="Poppins"/>
                <a:cs typeface="Poppins"/>
                <a:sym typeface="Poppins"/>
              </a:rPr>
              <a:t>READ ALOUD TIME</a:t>
            </a:r>
            <a:endParaRPr sz="100"/>
          </a:p>
        </p:txBody>
      </p:sp>
      <p:sp>
        <p:nvSpPr>
          <p:cNvPr id="431" name="Google Shape;431;p46"/>
          <p:cNvSpPr txBox="1"/>
          <p:nvPr/>
        </p:nvSpPr>
        <p:spPr>
          <a:xfrm>
            <a:off x="194350" y="2746763"/>
            <a:ext cx="2316600" cy="2485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SzPts val="600"/>
              <a:buNone/>
            </a:pPr>
            <a:r>
              <a:rPr lang="en" sz="1100">
                <a:latin typeface="Poppins Medium"/>
                <a:ea typeface="Poppins Medium"/>
                <a:cs typeface="Poppins Medium"/>
                <a:sym typeface="Poppins Medium"/>
              </a:rPr>
              <a:t>The Book Bridge program empowers families and</a:t>
            </a:r>
            <a:endParaRPr sz="1100">
              <a:latin typeface="Poppins Medium"/>
              <a:ea typeface="Poppins Medium"/>
              <a:cs typeface="Poppins Medium"/>
              <a:sym typeface="Poppins Medium"/>
            </a:endParaRPr>
          </a:p>
          <a:p>
            <a:pPr indent="0" lvl="0" marL="0" rtl="0" algn="l">
              <a:lnSpc>
                <a:spcPct val="150000"/>
              </a:lnSpc>
              <a:spcBef>
                <a:spcPts val="0"/>
              </a:spcBef>
              <a:spcAft>
                <a:spcPts val="0"/>
              </a:spcAft>
              <a:buSzPts val="600"/>
              <a:buNone/>
            </a:pPr>
            <a:r>
              <a:rPr lang="en" sz="1100">
                <a:latin typeface="Poppins Medium"/>
                <a:ea typeface="Poppins Medium"/>
                <a:cs typeface="Poppins Medium"/>
                <a:sym typeface="Poppins Medium"/>
              </a:rPr>
              <a:t>caregivers by teaching reading strategies to develop</a:t>
            </a:r>
            <a:endParaRPr sz="1100">
              <a:latin typeface="Poppins Medium"/>
              <a:ea typeface="Poppins Medium"/>
              <a:cs typeface="Poppins Medium"/>
              <a:sym typeface="Poppins Medium"/>
            </a:endParaRPr>
          </a:p>
          <a:p>
            <a:pPr indent="0" lvl="0" marL="0" rtl="0" algn="l">
              <a:lnSpc>
                <a:spcPct val="150000"/>
              </a:lnSpc>
              <a:spcBef>
                <a:spcPts val="0"/>
              </a:spcBef>
              <a:spcAft>
                <a:spcPts val="0"/>
              </a:spcAft>
              <a:buSzPts val="600"/>
              <a:buNone/>
            </a:pPr>
            <a:r>
              <a:rPr lang="en" sz="1100">
                <a:latin typeface="Poppins Medium"/>
                <a:ea typeface="Poppins Medium"/>
                <a:cs typeface="Poppins Medium"/>
                <a:sym typeface="Poppins Medium"/>
              </a:rPr>
              <a:t>emotional and cognitive skills, foster connection</a:t>
            </a:r>
            <a:endParaRPr sz="1100">
              <a:latin typeface="Poppins Medium"/>
              <a:ea typeface="Poppins Medium"/>
              <a:cs typeface="Poppins Medium"/>
              <a:sym typeface="Poppins Medium"/>
            </a:endParaRPr>
          </a:p>
          <a:p>
            <a:pPr indent="0" lvl="0" marL="0" rtl="0" algn="l">
              <a:lnSpc>
                <a:spcPct val="150000"/>
              </a:lnSpc>
              <a:spcBef>
                <a:spcPts val="0"/>
              </a:spcBef>
              <a:spcAft>
                <a:spcPts val="0"/>
              </a:spcAft>
              <a:buSzPts val="600"/>
              <a:buNone/>
            </a:pPr>
            <a:r>
              <a:rPr lang="en" sz="1100">
                <a:latin typeface="Poppins Medium"/>
                <a:ea typeface="Poppins Medium"/>
                <a:cs typeface="Poppins Medium"/>
                <a:sym typeface="Poppins Medium"/>
              </a:rPr>
              <a:t>between caregivers and children, cultivate curiosity, and enhance literacy.</a:t>
            </a:r>
            <a:endParaRPr sz="1100">
              <a:latin typeface="Poppins Medium"/>
              <a:ea typeface="Poppins Medium"/>
              <a:cs typeface="Poppins Medium"/>
              <a:sym typeface="Poppins Medium"/>
            </a:endParaRPr>
          </a:p>
          <a:p>
            <a:pPr indent="0" lvl="1" marL="0" marR="0" rtl="0" algn="l">
              <a:lnSpc>
                <a:spcPct val="150000"/>
              </a:lnSpc>
              <a:spcBef>
                <a:spcPts val="0"/>
              </a:spcBef>
              <a:spcAft>
                <a:spcPts val="0"/>
              </a:spcAft>
              <a:buNone/>
            </a:pPr>
            <a:r>
              <a:t/>
            </a:r>
            <a:endParaRPr sz="1300">
              <a:latin typeface="Poppins Medium"/>
              <a:ea typeface="Poppins Medium"/>
              <a:cs typeface="Poppins Medium"/>
              <a:sym typeface="Poppins Medium"/>
            </a:endParaRPr>
          </a:p>
        </p:txBody>
      </p:sp>
      <p:pic>
        <p:nvPicPr>
          <p:cNvPr descr="Image" id="432" name="Google Shape;432;p46"/>
          <p:cNvPicPr preferRelativeResize="0"/>
          <p:nvPr/>
        </p:nvPicPr>
        <p:blipFill>
          <a:blip r:embed="rId4">
            <a:alphaModFix/>
          </a:blip>
          <a:stretch>
            <a:fillRect/>
          </a:stretch>
        </p:blipFill>
        <p:spPr>
          <a:xfrm>
            <a:off x="4871688" y="1943100"/>
            <a:ext cx="4869413" cy="39393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BF25"/>
        </a:solidFill>
      </p:bgPr>
    </p:bg>
    <p:spTree>
      <p:nvGrpSpPr>
        <p:cNvPr id="436" name="Shape 436"/>
        <p:cNvGrpSpPr/>
        <p:nvPr/>
      </p:nvGrpSpPr>
      <p:grpSpPr>
        <a:xfrm>
          <a:off x="0" y="0"/>
          <a:ext cx="0" cy="0"/>
          <a:chOff x="0" y="0"/>
          <a:chExt cx="0" cy="0"/>
        </a:xfrm>
      </p:grpSpPr>
      <p:sp>
        <p:nvSpPr>
          <p:cNvPr id="437" name="Google Shape;437;p47"/>
          <p:cNvSpPr/>
          <p:nvPr/>
        </p:nvSpPr>
        <p:spPr>
          <a:xfrm>
            <a:off x="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pic>
        <p:nvPicPr>
          <p:cNvPr descr="Image" id="438" name="Google Shape;438;p47"/>
          <p:cNvPicPr preferRelativeResize="0"/>
          <p:nvPr/>
        </p:nvPicPr>
        <p:blipFill>
          <a:blip r:embed="rId4">
            <a:alphaModFix/>
          </a:blip>
          <a:stretch>
            <a:fillRect/>
          </a:stretch>
        </p:blipFill>
        <p:spPr>
          <a:xfrm>
            <a:off x="-1134625" y="2058800"/>
            <a:ext cx="5251250" cy="3084700"/>
          </a:xfrm>
          <a:prstGeom prst="rect">
            <a:avLst/>
          </a:prstGeom>
          <a:noFill/>
          <a:ln>
            <a:noFill/>
          </a:ln>
        </p:spPr>
      </p:pic>
      <p:sp>
        <p:nvSpPr>
          <p:cNvPr id="439" name="Google Shape;439;p47"/>
          <p:cNvSpPr txBox="1"/>
          <p:nvPr/>
        </p:nvSpPr>
        <p:spPr>
          <a:xfrm>
            <a:off x="5127381" y="300875"/>
            <a:ext cx="4000500" cy="1521900"/>
          </a:xfrm>
          <a:prstGeom prst="rect">
            <a:avLst/>
          </a:prstGeom>
          <a:noFill/>
          <a:ln>
            <a:noFill/>
          </a:ln>
        </p:spPr>
        <p:txBody>
          <a:bodyPr anchorCtr="0" anchor="t" bIns="45725" lIns="45725" spcFirstLastPara="1" rIns="45725" wrap="square" tIns="45725">
            <a:spAutoFit/>
          </a:bodyPr>
          <a:lstStyle/>
          <a:p>
            <a:pPr indent="0" lvl="0" marL="0" rtl="0" algn="ctr">
              <a:lnSpc>
                <a:spcPct val="116001"/>
              </a:lnSpc>
              <a:spcBef>
                <a:spcPts val="0"/>
              </a:spcBef>
              <a:spcAft>
                <a:spcPts val="0"/>
              </a:spcAft>
              <a:buNone/>
            </a:pPr>
            <a:r>
              <a:rPr b="1" lang="en" sz="4300">
                <a:solidFill>
                  <a:schemeClr val="lt1"/>
                </a:solidFill>
                <a:latin typeface="Poppins"/>
                <a:ea typeface="Poppins"/>
                <a:cs typeface="Poppins"/>
                <a:sym typeface="Poppins"/>
              </a:rPr>
              <a:t>BOOK BRIDGE POST SURVEY</a:t>
            </a:r>
            <a:endParaRPr sz="4300">
              <a:solidFill>
                <a:schemeClr val="dk1"/>
              </a:solidFill>
            </a:endParaRPr>
          </a:p>
        </p:txBody>
      </p:sp>
      <p:pic>
        <p:nvPicPr>
          <p:cNvPr id="440" name="Google Shape;440;p47"/>
          <p:cNvPicPr preferRelativeResize="0"/>
          <p:nvPr/>
        </p:nvPicPr>
        <p:blipFill>
          <a:blip r:embed="rId5">
            <a:alphaModFix/>
          </a:blip>
          <a:stretch>
            <a:fillRect/>
          </a:stretch>
        </p:blipFill>
        <p:spPr>
          <a:xfrm>
            <a:off x="5943638" y="2167738"/>
            <a:ext cx="2284700" cy="2284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444" name="Shape 444"/>
        <p:cNvGrpSpPr/>
        <p:nvPr/>
      </p:nvGrpSpPr>
      <p:grpSpPr>
        <a:xfrm>
          <a:off x="0" y="0"/>
          <a:ext cx="0" cy="0"/>
          <a:chOff x="0" y="0"/>
          <a:chExt cx="0" cy="0"/>
        </a:xfrm>
      </p:grpSpPr>
      <p:sp>
        <p:nvSpPr>
          <p:cNvPr id="445" name="Google Shape;445;p48"/>
          <p:cNvSpPr/>
          <p:nvPr/>
        </p:nvSpPr>
        <p:spPr>
          <a:xfrm rot="-5400000">
            <a:off x="3134612" y="1896194"/>
            <a:ext cx="1334577" cy="5160037"/>
          </a:xfrm>
          <a:custGeom>
            <a:rect b="b" l="l" r="r" t="t"/>
            <a:pathLst>
              <a:path extrusionOk="0" h="10320073" w="2669153">
                <a:moveTo>
                  <a:pt x="0" y="0"/>
                </a:moveTo>
                <a:lnTo>
                  <a:pt x="2669153" y="0"/>
                </a:lnTo>
                <a:lnTo>
                  <a:pt x="2669153" y="10320073"/>
                </a:lnTo>
                <a:lnTo>
                  <a:pt x="0" y="10320073"/>
                </a:lnTo>
                <a:lnTo>
                  <a:pt x="0" y="0"/>
                </a:lnTo>
                <a:close/>
              </a:path>
            </a:pathLst>
          </a:custGeom>
          <a:blipFill rotWithShape="1">
            <a:blip r:embed="rId3">
              <a:alphaModFix/>
            </a:blip>
            <a:stretch>
              <a:fillRect b="0" l="0" r="-286637" t="0"/>
            </a:stretch>
          </a:blipFill>
          <a:ln>
            <a:noFill/>
          </a:ln>
        </p:spPr>
      </p:sp>
      <p:sp>
        <p:nvSpPr>
          <p:cNvPr id="446" name="Google Shape;446;p48"/>
          <p:cNvSpPr/>
          <p:nvPr/>
        </p:nvSpPr>
        <p:spPr>
          <a:xfrm rot="-5400000">
            <a:off x="2562195" y="-41458"/>
            <a:ext cx="2479411" cy="5160037"/>
          </a:xfrm>
          <a:custGeom>
            <a:rect b="b" l="l" r="r" t="t"/>
            <a:pathLst>
              <a:path extrusionOk="0" h="10320073" w="4958822">
                <a:moveTo>
                  <a:pt x="0" y="0"/>
                </a:moveTo>
                <a:lnTo>
                  <a:pt x="4958823" y="0"/>
                </a:lnTo>
                <a:lnTo>
                  <a:pt x="4958823" y="10320073"/>
                </a:lnTo>
                <a:lnTo>
                  <a:pt x="0" y="10320073"/>
                </a:lnTo>
                <a:lnTo>
                  <a:pt x="0" y="0"/>
                </a:lnTo>
                <a:close/>
              </a:path>
            </a:pathLst>
          </a:custGeom>
          <a:blipFill rotWithShape="1">
            <a:blip r:embed="rId3">
              <a:alphaModFix/>
            </a:blip>
            <a:stretch>
              <a:fillRect b="0" l="-108107" r="0" t="0"/>
            </a:stretch>
          </a:blipFill>
          <a:ln>
            <a:noFill/>
          </a:ln>
        </p:spPr>
      </p:sp>
      <p:sp>
        <p:nvSpPr>
          <p:cNvPr id="447" name="Google Shape;447;p48"/>
          <p:cNvSpPr/>
          <p:nvPr/>
        </p:nvSpPr>
        <p:spPr>
          <a:xfrm rot="-5400000">
            <a:off x="3152473" y="-1930591"/>
            <a:ext cx="1298855" cy="5160037"/>
          </a:xfrm>
          <a:custGeom>
            <a:rect b="b" l="l" r="r" t="t"/>
            <a:pathLst>
              <a:path extrusionOk="0" h="10320073" w="2597709">
                <a:moveTo>
                  <a:pt x="0" y="0"/>
                </a:moveTo>
                <a:lnTo>
                  <a:pt x="2597709" y="0"/>
                </a:lnTo>
                <a:lnTo>
                  <a:pt x="2597709" y="10320073"/>
                </a:lnTo>
                <a:lnTo>
                  <a:pt x="0" y="10320073"/>
                </a:lnTo>
                <a:lnTo>
                  <a:pt x="0" y="0"/>
                </a:lnTo>
                <a:close/>
              </a:path>
            </a:pathLst>
          </a:custGeom>
          <a:blipFill rotWithShape="1">
            <a:blip r:embed="rId3">
              <a:alphaModFix/>
            </a:blip>
            <a:stretch>
              <a:fillRect b="0" l="-102188" r="-195077" t="0"/>
            </a:stretch>
          </a:blipFill>
          <a:ln>
            <a:noFill/>
          </a:ln>
        </p:spPr>
      </p:sp>
      <p:pic>
        <p:nvPicPr>
          <p:cNvPr id="448" name="Google Shape;448;p48"/>
          <p:cNvPicPr preferRelativeResize="0"/>
          <p:nvPr/>
        </p:nvPicPr>
        <p:blipFill rotWithShape="1">
          <a:blip r:embed="rId4">
            <a:alphaModFix/>
          </a:blip>
          <a:srcRect b="0" l="30470" r="30470" t="0"/>
          <a:stretch/>
        </p:blipFill>
        <p:spPr>
          <a:xfrm>
            <a:off x="6381919" y="-16983"/>
            <a:ext cx="2762081" cy="5303544"/>
          </a:xfrm>
          <a:prstGeom prst="rect">
            <a:avLst/>
          </a:prstGeom>
          <a:noFill/>
          <a:ln>
            <a:noFill/>
          </a:ln>
        </p:spPr>
      </p:pic>
      <p:sp>
        <p:nvSpPr>
          <p:cNvPr id="449" name="Google Shape;449;p48"/>
          <p:cNvSpPr txBox="1"/>
          <p:nvPr/>
        </p:nvSpPr>
        <p:spPr>
          <a:xfrm rot="-5400000">
            <a:off x="-1947112" y="2333096"/>
            <a:ext cx="4978200" cy="477300"/>
          </a:xfrm>
          <a:prstGeom prst="rect">
            <a:avLst/>
          </a:prstGeom>
          <a:noFill/>
          <a:ln>
            <a:noFill/>
          </a:ln>
        </p:spPr>
        <p:txBody>
          <a:bodyPr anchorCtr="0" anchor="t" bIns="0" lIns="0" spcFirstLastPara="1" rIns="0" wrap="square" tIns="0">
            <a:spAutoFit/>
          </a:bodyPr>
          <a:lstStyle/>
          <a:p>
            <a:pPr indent="0" lvl="1" marL="0" marR="0" rtl="0" algn="ctr">
              <a:lnSpc>
                <a:spcPct val="115995"/>
              </a:lnSpc>
              <a:spcBef>
                <a:spcPts val="0"/>
              </a:spcBef>
              <a:spcAft>
                <a:spcPts val="0"/>
              </a:spcAft>
              <a:buNone/>
            </a:pPr>
            <a:r>
              <a:rPr lang="en" sz="3100">
                <a:solidFill>
                  <a:srgbClr val="E85A9B"/>
                </a:solidFill>
                <a:latin typeface="Poppins Black"/>
                <a:ea typeface="Poppins Black"/>
                <a:cs typeface="Poppins Black"/>
                <a:sym typeface="Poppins Black"/>
              </a:rPr>
              <a:t>REFLECTIVE QUESTIONS</a:t>
            </a:r>
            <a:endParaRPr sz="3100"/>
          </a:p>
        </p:txBody>
      </p:sp>
      <p:sp>
        <p:nvSpPr>
          <p:cNvPr id="450" name="Google Shape;450;p48"/>
          <p:cNvSpPr txBox="1"/>
          <p:nvPr/>
        </p:nvSpPr>
        <p:spPr>
          <a:xfrm>
            <a:off x="3093800" y="338113"/>
            <a:ext cx="3083100" cy="595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lang="en" sz="1800">
                <a:latin typeface="Poppins Medium"/>
                <a:ea typeface="Poppins Medium"/>
                <a:cs typeface="Poppins Medium"/>
                <a:sym typeface="Poppins Medium"/>
              </a:rPr>
              <a:t>Why is reading with your child important to you?</a:t>
            </a:r>
            <a:endParaRPr sz="1800">
              <a:latin typeface="Poppins Medium"/>
              <a:ea typeface="Poppins Medium"/>
              <a:cs typeface="Poppins Medium"/>
              <a:sym typeface="Poppins Medium"/>
            </a:endParaRPr>
          </a:p>
        </p:txBody>
      </p:sp>
      <p:sp>
        <p:nvSpPr>
          <p:cNvPr id="451" name="Google Shape;451;p48"/>
          <p:cNvSpPr txBox="1"/>
          <p:nvPr/>
        </p:nvSpPr>
        <p:spPr>
          <a:xfrm>
            <a:off x="3076475" y="1527675"/>
            <a:ext cx="3083100" cy="9144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lang="en" sz="1800">
                <a:latin typeface="Poppins Medium"/>
                <a:ea typeface="Poppins Medium"/>
                <a:cs typeface="Poppins Medium"/>
                <a:sym typeface="Poppins Medium"/>
              </a:rPr>
              <a:t>How did it feel reading with your child after this program?</a:t>
            </a:r>
            <a:endParaRPr sz="1800">
              <a:latin typeface="Poppins Medium"/>
              <a:ea typeface="Poppins Medium"/>
              <a:cs typeface="Poppins Medium"/>
              <a:sym typeface="Poppins Medium"/>
            </a:endParaRPr>
          </a:p>
        </p:txBody>
      </p:sp>
      <p:sp>
        <p:nvSpPr>
          <p:cNvPr id="452" name="Google Shape;452;p48"/>
          <p:cNvSpPr txBox="1"/>
          <p:nvPr/>
        </p:nvSpPr>
        <p:spPr>
          <a:xfrm>
            <a:off x="3093863" y="2881225"/>
            <a:ext cx="3083100" cy="595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lang="en" sz="1800">
                <a:latin typeface="Poppins Medium"/>
                <a:ea typeface="Poppins Medium"/>
                <a:cs typeface="Poppins Medium"/>
                <a:sym typeface="Poppins Medium"/>
              </a:rPr>
              <a:t>What do you want to learn more about?</a:t>
            </a:r>
            <a:endParaRPr sz="1800"/>
          </a:p>
        </p:txBody>
      </p:sp>
      <p:sp>
        <p:nvSpPr>
          <p:cNvPr id="453" name="Google Shape;453;p48"/>
          <p:cNvSpPr txBox="1"/>
          <p:nvPr/>
        </p:nvSpPr>
        <p:spPr>
          <a:xfrm>
            <a:off x="3093863" y="4164888"/>
            <a:ext cx="3083100" cy="595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lang="en" sz="1800">
                <a:latin typeface="Poppins Medium"/>
                <a:ea typeface="Poppins Medium"/>
                <a:cs typeface="Poppins Medium"/>
                <a:sym typeface="Poppins Medium"/>
              </a:rPr>
              <a:t>How likely are you to read with your child tonight?</a:t>
            </a:r>
            <a:endParaRPr sz="1800"/>
          </a:p>
        </p:txBody>
      </p:sp>
      <p:sp>
        <p:nvSpPr>
          <p:cNvPr id="454" name="Google Shape;454;p48"/>
          <p:cNvSpPr txBox="1"/>
          <p:nvPr/>
        </p:nvSpPr>
        <p:spPr>
          <a:xfrm>
            <a:off x="1700797" y="81830"/>
            <a:ext cx="1153200" cy="10620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 sz="6900" u="none" cap="none" strike="noStrike">
                <a:solidFill>
                  <a:srgbClr val="FFFFFF"/>
                </a:solidFill>
                <a:latin typeface="Poppins"/>
                <a:ea typeface="Poppins"/>
                <a:cs typeface="Poppins"/>
                <a:sym typeface="Poppins"/>
              </a:rPr>
              <a:t>01</a:t>
            </a:r>
            <a:endParaRPr sz="700"/>
          </a:p>
        </p:txBody>
      </p:sp>
      <p:sp>
        <p:nvSpPr>
          <p:cNvPr id="455" name="Google Shape;455;p48"/>
          <p:cNvSpPr txBox="1"/>
          <p:nvPr/>
        </p:nvSpPr>
        <p:spPr>
          <a:xfrm>
            <a:off x="1700797" y="1379781"/>
            <a:ext cx="1153200" cy="10620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 sz="6900" u="none" cap="none" strike="noStrike">
                <a:solidFill>
                  <a:srgbClr val="FFFFFF"/>
                </a:solidFill>
                <a:latin typeface="Poppins"/>
                <a:ea typeface="Poppins"/>
                <a:cs typeface="Poppins"/>
                <a:sym typeface="Poppins"/>
              </a:rPr>
              <a:t>02</a:t>
            </a:r>
            <a:endParaRPr sz="700"/>
          </a:p>
        </p:txBody>
      </p:sp>
      <p:sp>
        <p:nvSpPr>
          <p:cNvPr id="456" name="Google Shape;456;p48"/>
          <p:cNvSpPr txBox="1"/>
          <p:nvPr/>
        </p:nvSpPr>
        <p:spPr>
          <a:xfrm>
            <a:off x="1700797" y="2624941"/>
            <a:ext cx="1153200" cy="10620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 sz="6900" u="none" cap="none" strike="noStrike">
                <a:solidFill>
                  <a:srgbClr val="FFFFFF"/>
                </a:solidFill>
                <a:latin typeface="Poppins"/>
                <a:ea typeface="Poppins"/>
                <a:cs typeface="Poppins"/>
                <a:sym typeface="Poppins"/>
              </a:rPr>
              <a:t>03</a:t>
            </a:r>
            <a:endParaRPr sz="700"/>
          </a:p>
        </p:txBody>
      </p:sp>
      <p:sp>
        <p:nvSpPr>
          <p:cNvPr id="457" name="Google Shape;457;p48"/>
          <p:cNvSpPr txBox="1"/>
          <p:nvPr/>
        </p:nvSpPr>
        <p:spPr>
          <a:xfrm>
            <a:off x="1503276" y="3908613"/>
            <a:ext cx="1548300" cy="10620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 sz="6900" u="none" cap="none" strike="noStrike">
                <a:solidFill>
                  <a:srgbClr val="FFFFFF"/>
                </a:solidFill>
                <a:latin typeface="Poppins"/>
                <a:ea typeface="Poppins"/>
                <a:cs typeface="Poppins"/>
                <a:sym typeface="Poppins"/>
              </a:rPr>
              <a:t>04</a:t>
            </a:r>
            <a:endParaRPr sz="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7DD"/>
        </a:solidFill>
      </p:bgPr>
    </p:bg>
    <p:spTree>
      <p:nvGrpSpPr>
        <p:cNvPr id="461" name="Shape 461"/>
        <p:cNvGrpSpPr/>
        <p:nvPr/>
      </p:nvGrpSpPr>
      <p:grpSpPr>
        <a:xfrm>
          <a:off x="0" y="0"/>
          <a:ext cx="0" cy="0"/>
          <a:chOff x="0" y="0"/>
          <a:chExt cx="0" cy="0"/>
        </a:xfrm>
      </p:grpSpPr>
      <p:grpSp>
        <p:nvGrpSpPr>
          <p:cNvPr id="462" name="Google Shape;462;p49"/>
          <p:cNvGrpSpPr/>
          <p:nvPr/>
        </p:nvGrpSpPr>
        <p:grpSpPr>
          <a:xfrm>
            <a:off x="8629650" y="-72329"/>
            <a:ext cx="514339" cy="5215727"/>
            <a:chOff x="0" y="-38100"/>
            <a:chExt cx="270933" cy="2747433"/>
          </a:xfrm>
        </p:grpSpPr>
        <p:sp>
          <p:nvSpPr>
            <p:cNvPr id="463" name="Google Shape;463;p49"/>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464" name="Google Shape;464;p49"/>
            <p:cNvSpPr txBox="1"/>
            <p:nvPr/>
          </p:nvSpPr>
          <p:spPr>
            <a:xfrm>
              <a:off x="0" y="-38100"/>
              <a:ext cx="2709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5" name="Google Shape;465;p4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66" name="Google Shape;466;p49" title="0B8C6268.jpg"/>
          <p:cNvPicPr preferRelativeResize="0"/>
          <p:nvPr/>
        </p:nvPicPr>
        <p:blipFill>
          <a:blip r:embed="rId3">
            <a:alphaModFix/>
          </a:blip>
          <a:stretch>
            <a:fillRect/>
          </a:stretch>
        </p:blipFill>
        <p:spPr>
          <a:xfrm>
            <a:off x="5715844" y="-12"/>
            <a:ext cx="3428163" cy="5143501"/>
          </a:xfrm>
          <a:prstGeom prst="rect">
            <a:avLst/>
          </a:prstGeom>
          <a:noFill/>
          <a:ln>
            <a:noFill/>
          </a:ln>
        </p:spPr>
      </p:pic>
      <p:sp>
        <p:nvSpPr>
          <p:cNvPr id="467" name="Google Shape;467;p49"/>
          <p:cNvSpPr txBox="1"/>
          <p:nvPr/>
        </p:nvSpPr>
        <p:spPr>
          <a:xfrm>
            <a:off x="985700" y="1994788"/>
            <a:ext cx="4048200" cy="10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600">
                <a:solidFill>
                  <a:schemeClr val="dk2"/>
                </a:solidFill>
              </a:rPr>
              <a:t>QUESTIONS?</a:t>
            </a:r>
            <a:endParaRPr b="1" sz="4600">
              <a:solidFill>
                <a:schemeClr val="dk2"/>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7"/>
        </a:solidFill>
      </p:bgPr>
    </p:bg>
    <p:spTree>
      <p:nvGrpSpPr>
        <p:cNvPr id="471" name="Shape 471"/>
        <p:cNvGrpSpPr/>
        <p:nvPr/>
      </p:nvGrpSpPr>
      <p:grpSpPr>
        <a:xfrm>
          <a:off x="0" y="0"/>
          <a:ext cx="0" cy="0"/>
          <a:chOff x="0" y="0"/>
          <a:chExt cx="0" cy="0"/>
        </a:xfrm>
      </p:grpSpPr>
      <p:pic>
        <p:nvPicPr>
          <p:cNvPr id="472" name="Google Shape;472;p50"/>
          <p:cNvPicPr preferRelativeResize="0"/>
          <p:nvPr/>
        </p:nvPicPr>
        <p:blipFill>
          <a:blip r:embed="rId3">
            <a:alphaModFix/>
          </a:blip>
          <a:stretch>
            <a:fillRect/>
          </a:stretch>
        </p:blipFill>
        <p:spPr>
          <a:xfrm>
            <a:off x="4191000" y="152400"/>
            <a:ext cx="4648947" cy="4838700"/>
          </a:xfrm>
          <a:prstGeom prst="rect">
            <a:avLst/>
          </a:prstGeom>
          <a:noFill/>
          <a:ln>
            <a:noFill/>
          </a:ln>
        </p:spPr>
      </p:pic>
      <p:sp>
        <p:nvSpPr>
          <p:cNvPr id="473" name="Google Shape;473;p50"/>
          <p:cNvSpPr txBox="1"/>
          <p:nvPr/>
        </p:nvSpPr>
        <p:spPr>
          <a:xfrm>
            <a:off x="154175" y="1919525"/>
            <a:ext cx="3939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latin typeface="Josefin Sans"/>
                <a:ea typeface="Josefin Sans"/>
                <a:cs typeface="Josefin Sans"/>
                <a:sym typeface="Josefin Sans"/>
              </a:rPr>
              <a:t>WE WOULD LOVE YOUR FEEDBACK!</a:t>
            </a:r>
            <a:endParaRPr sz="3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7DD"/>
        </a:solidFill>
      </p:bgPr>
    </p:bg>
    <p:spTree>
      <p:nvGrpSpPr>
        <p:cNvPr id="181" name="Shape 181"/>
        <p:cNvGrpSpPr/>
        <p:nvPr/>
      </p:nvGrpSpPr>
      <p:grpSpPr>
        <a:xfrm>
          <a:off x="0" y="0"/>
          <a:ext cx="0" cy="0"/>
          <a:chOff x="0" y="0"/>
          <a:chExt cx="0" cy="0"/>
        </a:xfrm>
      </p:grpSpPr>
      <p:pic>
        <p:nvPicPr>
          <p:cNvPr id="182" name="Google Shape;182;p25"/>
          <p:cNvPicPr preferRelativeResize="0"/>
          <p:nvPr/>
        </p:nvPicPr>
        <p:blipFill>
          <a:blip r:embed="rId3">
            <a:alphaModFix/>
          </a:blip>
          <a:stretch>
            <a:fillRect/>
          </a:stretch>
        </p:blipFill>
        <p:spPr>
          <a:xfrm>
            <a:off x="545033" y="1199350"/>
            <a:ext cx="8053918" cy="3618192"/>
          </a:xfrm>
          <a:prstGeom prst="rect">
            <a:avLst/>
          </a:prstGeom>
          <a:noFill/>
          <a:ln>
            <a:noFill/>
          </a:ln>
        </p:spPr>
      </p:pic>
      <p:pic>
        <p:nvPicPr>
          <p:cNvPr id="183" name="Google Shape;183;p25"/>
          <p:cNvPicPr preferRelativeResize="0"/>
          <p:nvPr/>
        </p:nvPicPr>
        <p:blipFill>
          <a:blip r:embed="rId4">
            <a:alphaModFix/>
          </a:blip>
          <a:stretch>
            <a:fillRect/>
          </a:stretch>
        </p:blipFill>
        <p:spPr>
          <a:xfrm>
            <a:off x="3678600" y="-31325"/>
            <a:ext cx="1786778" cy="1073126"/>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7DD"/>
        </a:solidFill>
      </p:bgPr>
    </p:bg>
    <p:spTree>
      <p:nvGrpSpPr>
        <p:cNvPr id="187" name="Shape 187"/>
        <p:cNvGrpSpPr/>
        <p:nvPr/>
      </p:nvGrpSpPr>
      <p:grpSpPr>
        <a:xfrm>
          <a:off x="0" y="0"/>
          <a:ext cx="0" cy="0"/>
          <a:chOff x="0" y="0"/>
          <a:chExt cx="0" cy="0"/>
        </a:xfrm>
      </p:grpSpPr>
      <p:pic>
        <p:nvPicPr>
          <p:cNvPr id="188" name="Google Shape;188;p26"/>
          <p:cNvPicPr preferRelativeResize="0"/>
          <p:nvPr/>
        </p:nvPicPr>
        <p:blipFill>
          <a:blip r:embed="rId3">
            <a:alphaModFix/>
          </a:blip>
          <a:stretch>
            <a:fillRect/>
          </a:stretch>
        </p:blipFill>
        <p:spPr>
          <a:xfrm>
            <a:off x="545033" y="1199350"/>
            <a:ext cx="8053918" cy="3618192"/>
          </a:xfrm>
          <a:prstGeom prst="rect">
            <a:avLst/>
          </a:prstGeom>
          <a:noFill/>
          <a:ln>
            <a:noFill/>
          </a:ln>
        </p:spPr>
      </p:pic>
      <p:pic>
        <p:nvPicPr>
          <p:cNvPr id="189" name="Google Shape;189;p26"/>
          <p:cNvPicPr preferRelativeResize="0"/>
          <p:nvPr/>
        </p:nvPicPr>
        <p:blipFill>
          <a:blip r:embed="rId4">
            <a:alphaModFix/>
          </a:blip>
          <a:stretch>
            <a:fillRect/>
          </a:stretch>
        </p:blipFill>
        <p:spPr>
          <a:xfrm>
            <a:off x="3678600" y="-31325"/>
            <a:ext cx="1786778" cy="1073126"/>
          </a:xfrm>
          <a:prstGeom prst="rect">
            <a:avLst/>
          </a:prstGeom>
          <a:noFill/>
          <a:ln>
            <a:noFill/>
          </a:ln>
        </p:spPr>
      </p:pic>
      <p:pic>
        <p:nvPicPr>
          <p:cNvPr id="190" name="Google Shape;190;p26"/>
          <p:cNvPicPr preferRelativeResize="0"/>
          <p:nvPr/>
        </p:nvPicPr>
        <p:blipFill>
          <a:blip r:embed="rId5">
            <a:alphaModFix/>
          </a:blip>
          <a:stretch>
            <a:fillRect/>
          </a:stretch>
        </p:blipFill>
        <p:spPr>
          <a:xfrm>
            <a:off x="545025" y="1199350"/>
            <a:ext cx="8072007" cy="3618200"/>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8D6"/>
        </a:solidFill>
      </p:bgPr>
    </p:bg>
    <p:spTree>
      <p:nvGrpSpPr>
        <p:cNvPr id="194" name="Shape 194"/>
        <p:cNvGrpSpPr/>
        <p:nvPr/>
      </p:nvGrpSpPr>
      <p:grpSpPr>
        <a:xfrm>
          <a:off x="0" y="0"/>
          <a:ext cx="0" cy="0"/>
          <a:chOff x="0" y="0"/>
          <a:chExt cx="0" cy="0"/>
        </a:xfrm>
      </p:grpSpPr>
      <p:grpSp>
        <p:nvGrpSpPr>
          <p:cNvPr id="195" name="Google Shape;195;p27"/>
          <p:cNvGrpSpPr/>
          <p:nvPr/>
        </p:nvGrpSpPr>
        <p:grpSpPr>
          <a:xfrm>
            <a:off x="8629650" y="-72330"/>
            <a:ext cx="514350" cy="5215830"/>
            <a:chOff x="0" y="-38100"/>
            <a:chExt cx="270933" cy="2747433"/>
          </a:xfrm>
        </p:grpSpPr>
        <p:sp>
          <p:nvSpPr>
            <p:cNvPr id="196" name="Google Shape;196;p27"/>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2B3D1B"/>
            </a:solidFill>
            <a:ln>
              <a:noFill/>
            </a:ln>
          </p:spPr>
        </p:sp>
        <p:sp>
          <p:nvSpPr>
            <p:cNvPr id="197" name="Google Shape;197;p27"/>
            <p:cNvSpPr txBox="1"/>
            <p:nvPr/>
          </p:nvSpPr>
          <p:spPr>
            <a:xfrm>
              <a:off x="0" y="-38100"/>
              <a:ext cx="2709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98" name="Google Shape;198;p27"/>
          <p:cNvCxnSpPr/>
          <p:nvPr/>
        </p:nvCxnSpPr>
        <p:spPr>
          <a:xfrm>
            <a:off x="8891588" y="1081968"/>
            <a:ext cx="0" cy="299908"/>
          </a:xfrm>
          <a:prstGeom prst="straightConnector1">
            <a:avLst/>
          </a:prstGeom>
          <a:noFill/>
          <a:ln cap="flat" cmpd="sng" w="19050">
            <a:solidFill>
              <a:srgbClr val="D2D8D6"/>
            </a:solidFill>
            <a:prstDash val="solid"/>
            <a:round/>
            <a:headEnd len="sm" w="sm" type="none"/>
            <a:tailEnd len="sm" w="sm" type="none"/>
          </a:ln>
        </p:spPr>
      </p:cxnSp>
      <p:cxnSp>
        <p:nvCxnSpPr>
          <p:cNvPr id="199" name="Google Shape;199;p27"/>
          <p:cNvCxnSpPr/>
          <p:nvPr/>
        </p:nvCxnSpPr>
        <p:spPr>
          <a:xfrm>
            <a:off x="8891588" y="0"/>
            <a:ext cx="0" cy="299908"/>
          </a:xfrm>
          <a:prstGeom prst="straightConnector1">
            <a:avLst/>
          </a:prstGeom>
          <a:noFill/>
          <a:ln cap="flat" cmpd="sng" w="19050">
            <a:solidFill>
              <a:srgbClr val="D2D8D6"/>
            </a:solidFill>
            <a:prstDash val="solid"/>
            <a:round/>
            <a:headEnd len="sm" w="sm" type="none"/>
            <a:tailEnd len="sm" w="sm" type="none"/>
          </a:ln>
        </p:spPr>
      </p:cxnSp>
      <p:sp>
        <p:nvSpPr>
          <p:cNvPr id="200" name="Google Shape;200;p27"/>
          <p:cNvSpPr txBox="1"/>
          <p:nvPr/>
        </p:nvSpPr>
        <p:spPr>
          <a:xfrm rot="-5400000">
            <a:off x="8522455" y="1777837"/>
            <a:ext cx="704926"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Your Company</a:t>
            </a:r>
            <a:endParaRPr sz="700"/>
          </a:p>
        </p:txBody>
      </p:sp>
      <p:sp>
        <p:nvSpPr>
          <p:cNvPr id="201" name="Google Shape;201;p27"/>
          <p:cNvSpPr txBox="1"/>
          <p:nvPr/>
        </p:nvSpPr>
        <p:spPr>
          <a:xfrm rot="-5400000">
            <a:off x="8601687" y="578667"/>
            <a:ext cx="546464" cy="1416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 sz="800" u="none" cap="none" strike="noStrike">
                <a:solidFill>
                  <a:srgbClr val="D2D8D6"/>
                </a:solidFill>
                <a:latin typeface="Josefin Sans Light"/>
                <a:ea typeface="Josefin Sans Light"/>
                <a:cs typeface="Josefin Sans Light"/>
                <a:sym typeface="Josefin Sans Light"/>
              </a:rPr>
              <a:t>June 2024</a:t>
            </a:r>
            <a:endParaRPr sz="700"/>
          </a:p>
        </p:txBody>
      </p:sp>
      <p:sp>
        <p:nvSpPr>
          <p:cNvPr id="202" name="Google Shape;202;p27"/>
          <p:cNvSpPr txBox="1"/>
          <p:nvPr/>
        </p:nvSpPr>
        <p:spPr>
          <a:xfrm>
            <a:off x="2791996" y="3676607"/>
            <a:ext cx="1731345" cy="323488"/>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 sz="1900" u="none" cap="none" strike="noStrike">
                <a:solidFill>
                  <a:srgbClr val="2B3D1B"/>
                </a:solidFill>
                <a:latin typeface="Josefin Sans Light"/>
                <a:ea typeface="Josefin Sans Light"/>
                <a:cs typeface="Josefin Sans Light"/>
                <a:sym typeface="Josefin Sans Light"/>
              </a:rPr>
              <a:t>What we do? </a:t>
            </a:r>
            <a:endParaRPr sz="700"/>
          </a:p>
        </p:txBody>
      </p:sp>
      <p:sp>
        <p:nvSpPr>
          <p:cNvPr id="203" name="Google Shape;203;p27"/>
          <p:cNvSpPr txBox="1"/>
          <p:nvPr/>
        </p:nvSpPr>
        <p:spPr>
          <a:xfrm>
            <a:off x="2812837" y="4181585"/>
            <a:ext cx="1471698" cy="3200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2B3D1B"/>
                </a:solidFill>
                <a:latin typeface="Poppins"/>
                <a:ea typeface="Poppins"/>
                <a:cs typeface="Poppins"/>
                <a:sym typeface="Poppins"/>
              </a:rPr>
              <a:t>Briefly elaborate on what you want to discuss. </a:t>
            </a:r>
            <a:endParaRPr sz="700"/>
          </a:p>
        </p:txBody>
      </p:sp>
      <p:sp>
        <p:nvSpPr>
          <p:cNvPr id="204" name="Google Shape;204;p27"/>
          <p:cNvSpPr txBox="1"/>
          <p:nvPr/>
        </p:nvSpPr>
        <p:spPr>
          <a:xfrm>
            <a:off x="5681424" y="1334251"/>
            <a:ext cx="2482800" cy="3671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1" lang="en" sz="900" u="none" cap="none" strike="noStrike">
                <a:solidFill>
                  <a:srgbClr val="2B3D1B"/>
                </a:solidFill>
                <a:latin typeface="Poppins"/>
                <a:ea typeface="Poppins"/>
                <a:cs typeface="Poppins"/>
                <a:sym typeface="Poppins"/>
              </a:rPr>
              <a:t>Lorem ipsum dolor sit amet, consectetur adipiscing elit. Proin vitae nulla accumsan, lacinia diam a, tincidunt sem. Phasellus quis dolor maximus, molestie enim sed, faucibus leo. Integer dignissim diam congue orci fringilla, eget efficitur mauris vulputate. Phasellus faucibus, dolor at mattis dapibus, purus justo dictum eros, sollicitudin maximus risus lectus eget sapien. Nulla gravida ac sapien quis molestie. Nunc malesuada dapibus odio, quis maximus ligula tempor nec. Nam ornare nunc non nisl finibus, vel tincidunt magna bibendum. Donec et accumsan nulla. Curabitur sit amet congue nisi. Integer sagittis non nunc non rhoncus. Orci varius natoque penatibus et magnis dis parturient montes, nascetur ridiculus mus.</a:t>
            </a:r>
            <a:endParaRPr sz="700"/>
          </a:p>
        </p:txBody>
      </p:sp>
      <p:cxnSp>
        <p:nvCxnSpPr>
          <p:cNvPr id="205" name="Google Shape;205;p27"/>
          <p:cNvCxnSpPr/>
          <p:nvPr/>
        </p:nvCxnSpPr>
        <p:spPr>
          <a:xfrm>
            <a:off x="5163573" y="1381876"/>
            <a:ext cx="0" cy="3869733"/>
          </a:xfrm>
          <a:prstGeom prst="straightConnector1">
            <a:avLst/>
          </a:prstGeom>
          <a:noFill/>
          <a:ln cap="flat" cmpd="sng" w="19050">
            <a:solidFill>
              <a:srgbClr val="2B3D1B"/>
            </a:solidFill>
            <a:prstDash val="solid"/>
            <a:round/>
            <a:headEnd len="sm" w="sm" type="none"/>
            <a:tailEnd len="sm" w="sm" type="none"/>
          </a:ln>
        </p:spPr>
      </p:cxnSp>
      <p:pic>
        <p:nvPicPr>
          <p:cNvPr id="206" name="Google Shape;206;p27"/>
          <p:cNvPicPr preferRelativeResize="0"/>
          <p:nvPr/>
        </p:nvPicPr>
        <p:blipFill rotWithShape="1">
          <a:blip r:embed="rId3">
            <a:alphaModFix/>
          </a:blip>
          <a:srcRect b="10096" l="9828" r="0" t="0"/>
          <a:stretch/>
        </p:blipFill>
        <p:spPr>
          <a:xfrm>
            <a:off x="0" y="-76200"/>
            <a:ext cx="9144000" cy="5215725"/>
          </a:xfrm>
          <a:prstGeom prst="rect">
            <a:avLst/>
          </a:prstGeom>
          <a:noFill/>
          <a:ln>
            <a:noFill/>
          </a:ln>
        </p:spPr>
      </p:pic>
      <p:sp>
        <p:nvSpPr>
          <p:cNvPr id="207" name="Google Shape;207;p27"/>
          <p:cNvSpPr txBox="1"/>
          <p:nvPr/>
        </p:nvSpPr>
        <p:spPr>
          <a:xfrm>
            <a:off x="139750" y="180125"/>
            <a:ext cx="4144800" cy="3106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800">
                <a:solidFill>
                  <a:srgbClr val="2F2E2E"/>
                </a:solidFill>
                <a:latin typeface="Poppins"/>
                <a:ea typeface="Poppins"/>
                <a:cs typeface="Poppins"/>
                <a:sym typeface="Poppins"/>
              </a:rPr>
              <a:t>Book Bridge Program</a:t>
            </a:r>
            <a:endParaRPr b="1" sz="2800">
              <a:solidFill>
                <a:srgbClr val="2F2E2E"/>
              </a:solidFill>
              <a:latin typeface="Poppins"/>
              <a:ea typeface="Poppins"/>
              <a:cs typeface="Poppins"/>
              <a:sym typeface="Poppins"/>
            </a:endParaRPr>
          </a:p>
          <a:p>
            <a:pPr indent="0" lvl="0" marL="0" rtl="0" algn="just">
              <a:lnSpc>
                <a:spcPct val="115000"/>
              </a:lnSpc>
              <a:spcBef>
                <a:spcPts val="1800"/>
              </a:spcBef>
              <a:spcAft>
                <a:spcPts val="4700"/>
              </a:spcAft>
              <a:buNone/>
            </a:pPr>
            <a:r>
              <a:rPr lang="en" sz="1200"/>
              <a:t>The Book Bridge program empowers families and caregivers by teaching reading strategies to develop emotional and cognitive skills, foster connection between caregivers and children, cultivate curiosity, and enhance literacy. Linked2Literacy teaches reading strategies through our 4 pillars.</a:t>
            </a:r>
            <a:endParaRPr sz="120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7"/>
        </a:solidFill>
      </p:bgPr>
    </p:bg>
    <p:spTree>
      <p:nvGrpSpPr>
        <p:cNvPr id="211" name="Shape 211"/>
        <p:cNvGrpSpPr/>
        <p:nvPr/>
      </p:nvGrpSpPr>
      <p:grpSpPr>
        <a:xfrm>
          <a:off x="0" y="0"/>
          <a:ext cx="0" cy="0"/>
          <a:chOff x="0" y="0"/>
          <a:chExt cx="0" cy="0"/>
        </a:xfrm>
      </p:grpSpPr>
      <p:pic>
        <p:nvPicPr>
          <p:cNvPr id="212" name="Google Shape;212;p28"/>
          <p:cNvPicPr preferRelativeResize="0"/>
          <p:nvPr/>
        </p:nvPicPr>
        <p:blipFill>
          <a:blip r:embed="rId3">
            <a:alphaModFix/>
          </a:blip>
          <a:stretch>
            <a:fillRect/>
          </a:stretch>
        </p:blipFill>
        <p:spPr>
          <a:xfrm>
            <a:off x="205791" y="213150"/>
            <a:ext cx="2082909" cy="2038000"/>
          </a:xfrm>
          <a:prstGeom prst="rect">
            <a:avLst/>
          </a:prstGeom>
          <a:noFill/>
          <a:ln cap="flat" cmpd="sng" w="28575">
            <a:solidFill>
              <a:srgbClr val="783F04"/>
            </a:solidFill>
            <a:prstDash val="solid"/>
            <a:round/>
            <a:headEnd len="sm" w="sm" type="none"/>
            <a:tailEnd len="sm" w="sm" type="none"/>
          </a:ln>
        </p:spPr>
      </p:pic>
      <p:pic>
        <p:nvPicPr>
          <p:cNvPr id="213" name="Google Shape;213;p28"/>
          <p:cNvPicPr preferRelativeResize="0"/>
          <p:nvPr/>
        </p:nvPicPr>
        <p:blipFill>
          <a:blip r:embed="rId4">
            <a:alphaModFix/>
          </a:blip>
          <a:stretch>
            <a:fillRect/>
          </a:stretch>
        </p:blipFill>
        <p:spPr>
          <a:xfrm>
            <a:off x="2499075" y="217570"/>
            <a:ext cx="2029150" cy="2038005"/>
          </a:xfrm>
          <a:prstGeom prst="rect">
            <a:avLst/>
          </a:prstGeom>
          <a:noFill/>
          <a:ln cap="flat" cmpd="sng" w="28575">
            <a:solidFill>
              <a:srgbClr val="783F04"/>
            </a:solidFill>
            <a:prstDash val="solid"/>
            <a:round/>
            <a:headEnd len="sm" w="sm" type="none"/>
            <a:tailEnd len="sm" w="sm" type="none"/>
          </a:ln>
        </p:spPr>
      </p:pic>
      <p:pic>
        <p:nvPicPr>
          <p:cNvPr id="214" name="Google Shape;214;p28"/>
          <p:cNvPicPr preferRelativeResize="0"/>
          <p:nvPr/>
        </p:nvPicPr>
        <p:blipFill>
          <a:blip r:embed="rId5">
            <a:alphaModFix/>
          </a:blip>
          <a:stretch>
            <a:fillRect/>
          </a:stretch>
        </p:blipFill>
        <p:spPr>
          <a:xfrm>
            <a:off x="4738599" y="217576"/>
            <a:ext cx="2029150" cy="2029150"/>
          </a:xfrm>
          <a:prstGeom prst="rect">
            <a:avLst/>
          </a:prstGeom>
          <a:noFill/>
          <a:ln cap="flat" cmpd="sng" w="28575">
            <a:solidFill>
              <a:srgbClr val="783F04"/>
            </a:solidFill>
            <a:prstDash val="solid"/>
            <a:round/>
            <a:headEnd len="sm" w="sm" type="none"/>
            <a:tailEnd len="sm" w="sm" type="none"/>
          </a:ln>
        </p:spPr>
      </p:pic>
      <p:pic>
        <p:nvPicPr>
          <p:cNvPr id="215" name="Google Shape;215;p28"/>
          <p:cNvPicPr preferRelativeResize="0"/>
          <p:nvPr/>
        </p:nvPicPr>
        <p:blipFill>
          <a:blip r:embed="rId6">
            <a:alphaModFix/>
          </a:blip>
          <a:stretch>
            <a:fillRect/>
          </a:stretch>
        </p:blipFill>
        <p:spPr>
          <a:xfrm>
            <a:off x="6985633" y="243875"/>
            <a:ext cx="1968143" cy="1985400"/>
          </a:xfrm>
          <a:prstGeom prst="rect">
            <a:avLst/>
          </a:prstGeom>
          <a:noFill/>
          <a:ln cap="flat" cmpd="sng" w="28575">
            <a:solidFill>
              <a:srgbClr val="783F04"/>
            </a:solidFill>
            <a:prstDash val="solid"/>
            <a:round/>
            <a:headEnd len="sm" w="sm" type="none"/>
            <a:tailEnd len="sm" w="sm" type="none"/>
          </a:ln>
        </p:spPr>
      </p:pic>
      <p:sp>
        <p:nvSpPr>
          <p:cNvPr id="216" name="Google Shape;216;p28"/>
          <p:cNvSpPr txBox="1"/>
          <p:nvPr/>
        </p:nvSpPr>
        <p:spPr>
          <a:xfrm>
            <a:off x="293375" y="2553125"/>
            <a:ext cx="1968300" cy="21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Josefin Sans"/>
                <a:ea typeface="Josefin Sans"/>
                <a:cs typeface="Josefin Sans"/>
                <a:sym typeface="Josefin Sans"/>
              </a:rPr>
              <a:t>UNIVERSAL</a:t>
            </a:r>
            <a:endParaRPr b="1" sz="18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b="1" sz="1800">
              <a:solidFill>
                <a:schemeClr val="dk2"/>
              </a:solidFill>
              <a:latin typeface="Josefin Sans"/>
              <a:ea typeface="Josefin Sans"/>
              <a:cs typeface="Josefin Sans"/>
              <a:sym typeface="Josefin Sans"/>
            </a:endParaRPr>
          </a:p>
          <a:p>
            <a:pPr indent="0" lvl="0" marL="0" rtl="0" algn="l">
              <a:spcBef>
                <a:spcPts val="0"/>
              </a:spcBef>
              <a:spcAft>
                <a:spcPts val="0"/>
              </a:spcAft>
              <a:buNone/>
            </a:pPr>
            <a:r>
              <a:rPr lang="en" sz="1300">
                <a:solidFill>
                  <a:schemeClr val="dk2"/>
                </a:solidFill>
              </a:rPr>
              <a:t>Developing meaningful connections to support emotional and cognitive development in children. </a:t>
            </a:r>
            <a:endParaRPr sz="1800">
              <a:solidFill>
                <a:schemeClr val="dk2"/>
              </a:solidFill>
              <a:latin typeface="Josefin Sans Light"/>
              <a:ea typeface="Josefin Sans Light"/>
              <a:cs typeface="Josefin Sans Light"/>
              <a:sym typeface="Josefin Sans Light"/>
            </a:endParaRPr>
          </a:p>
        </p:txBody>
      </p:sp>
      <p:sp>
        <p:nvSpPr>
          <p:cNvPr id="217" name="Google Shape;217;p28"/>
          <p:cNvSpPr txBox="1"/>
          <p:nvPr/>
        </p:nvSpPr>
        <p:spPr>
          <a:xfrm>
            <a:off x="2529500" y="2553125"/>
            <a:ext cx="2029200" cy="21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Josefin Sans"/>
                <a:ea typeface="Josefin Sans"/>
                <a:cs typeface="Josefin Sans"/>
                <a:sym typeface="Josefin Sans"/>
              </a:rPr>
              <a:t>MULTILINGUAL</a:t>
            </a:r>
            <a:endParaRPr b="1" sz="18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b="1" sz="1800">
              <a:solidFill>
                <a:schemeClr val="dk2"/>
              </a:solidFill>
              <a:latin typeface="Josefin Sans"/>
              <a:ea typeface="Josefin Sans"/>
              <a:cs typeface="Josefin Sans"/>
              <a:sym typeface="Josefin Sans"/>
            </a:endParaRPr>
          </a:p>
          <a:p>
            <a:pPr indent="0" lvl="0" marL="0" rtl="0" algn="l">
              <a:spcBef>
                <a:spcPts val="0"/>
              </a:spcBef>
              <a:spcAft>
                <a:spcPts val="0"/>
              </a:spcAft>
              <a:buNone/>
            </a:pPr>
            <a:r>
              <a:rPr lang="en" sz="1300">
                <a:solidFill>
                  <a:schemeClr val="dk2"/>
                </a:solidFill>
              </a:rPr>
              <a:t>Nurturing</a:t>
            </a:r>
            <a:r>
              <a:rPr lang="en" sz="1300">
                <a:solidFill>
                  <a:schemeClr val="dk2"/>
                </a:solidFill>
              </a:rPr>
              <a:t> cultural identity and fostering language developmental skills.</a:t>
            </a:r>
            <a:endParaRPr sz="1800">
              <a:solidFill>
                <a:schemeClr val="dk2"/>
              </a:solidFill>
              <a:latin typeface="Josefin Sans Light"/>
              <a:ea typeface="Josefin Sans Light"/>
              <a:cs typeface="Josefin Sans Light"/>
              <a:sym typeface="Josefin Sans Light"/>
            </a:endParaRPr>
          </a:p>
        </p:txBody>
      </p:sp>
      <p:sp>
        <p:nvSpPr>
          <p:cNvPr id="218" name="Google Shape;218;p28"/>
          <p:cNvSpPr txBox="1"/>
          <p:nvPr/>
        </p:nvSpPr>
        <p:spPr>
          <a:xfrm>
            <a:off x="4765625" y="2553125"/>
            <a:ext cx="1968300" cy="21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Josefin Sans"/>
                <a:ea typeface="Josefin Sans"/>
                <a:cs typeface="Josefin Sans"/>
                <a:sym typeface="Josefin Sans"/>
              </a:rPr>
              <a:t>SENSORY</a:t>
            </a:r>
            <a:endParaRPr b="1" sz="18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b="1" sz="1800">
              <a:solidFill>
                <a:schemeClr val="dk2"/>
              </a:solidFill>
              <a:latin typeface="Josefin Sans"/>
              <a:ea typeface="Josefin Sans"/>
              <a:cs typeface="Josefin Sans"/>
              <a:sym typeface="Josefin Sans"/>
            </a:endParaRPr>
          </a:p>
          <a:p>
            <a:pPr indent="0" lvl="0" marL="0" rtl="0" algn="l">
              <a:spcBef>
                <a:spcPts val="0"/>
              </a:spcBef>
              <a:spcAft>
                <a:spcPts val="0"/>
              </a:spcAft>
              <a:buNone/>
            </a:pPr>
            <a:r>
              <a:rPr lang="en" sz="1300">
                <a:solidFill>
                  <a:schemeClr val="dk2"/>
                </a:solidFill>
              </a:rPr>
              <a:t>Creating immersive experiences by using reading strategies that engage the five senses.</a:t>
            </a:r>
            <a:endParaRPr sz="1800">
              <a:solidFill>
                <a:schemeClr val="dk2"/>
              </a:solidFill>
              <a:latin typeface="Josefin Sans Light"/>
              <a:ea typeface="Josefin Sans Light"/>
              <a:cs typeface="Josefin Sans Light"/>
              <a:sym typeface="Josefin Sans Light"/>
            </a:endParaRPr>
          </a:p>
        </p:txBody>
      </p:sp>
      <p:sp>
        <p:nvSpPr>
          <p:cNvPr id="219" name="Google Shape;219;p28"/>
          <p:cNvSpPr txBox="1"/>
          <p:nvPr/>
        </p:nvSpPr>
        <p:spPr>
          <a:xfrm>
            <a:off x="7001750" y="2553125"/>
            <a:ext cx="1968300" cy="21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Josefin Sans"/>
                <a:ea typeface="Josefin Sans"/>
                <a:cs typeface="Josefin Sans"/>
                <a:sym typeface="Josefin Sans"/>
              </a:rPr>
              <a:t>CURIOSITY</a:t>
            </a:r>
            <a:endParaRPr b="1" sz="18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b="1" sz="1800">
              <a:solidFill>
                <a:schemeClr val="dk2"/>
              </a:solidFill>
              <a:latin typeface="Josefin Sans"/>
              <a:ea typeface="Josefin Sans"/>
              <a:cs typeface="Josefin Sans"/>
              <a:sym typeface="Josefin Sans"/>
            </a:endParaRPr>
          </a:p>
          <a:p>
            <a:pPr indent="0" lvl="0" marL="0" rtl="0" algn="l">
              <a:spcBef>
                <a:spcPts val="0"/>
              </a:spcBef>
              <a:spcAft>
                <a:spcPts val="0"/>
              </a:spcAft>
              <a:buNone/>
            </a:pPr>
            <a:r>
              <a:rPr lang="en" sz="1300">
                <a:solidFill>
                  <a:schemeClr val="dk2"/>
                </a:solidFill>
              </a:rPr>
              <a:t>Using reading strategies to support the exploration of new interests and incorporating them with a child’s own experiences or </a:t>
            </a:r>
            <a:r>
              <a:rPr lang="en" sz="1300">
                <a:solidFill>
                  <a:schemeClr val="dk2"/>
                </a:solidFill>
              </a:rPr>
              <a:t>environment</a:t>
            </a:r>
            <a:r>
              <a:rPr lang="en" sz="1300">
                <a:solidFill>
                  <a:schemeClr val="dk2"/>
                </a:solidFill>
              </a:rPr>
              <a:t> to cultivate curious readers.</a:t>
            </a:r>
            <a:endParaRPr sz="1800">
              <a:solidFill>
                <a:schemeClr val="dk2"/>
              </a:solidFill>
              <a:latin typeface="Josefin Sans Light"/>
              <a:ea typeface="Josefin Sans Light"/>
              <a:cs typeface="Josefin Sans Light"/>
              <a:sym typeface="Josefin Sans Light"/>
            </a:endParaRPr>
          </a:p>
        </p:txBody>
      </p:sp>
      <p:sp>
        <p:nvSpPr>
          <p:cNvPr id="220" name="Google Shape;220;p28"/>
          <p:cNvSpPr/>
          <p:nvPr/>
        </p:nvSpPr>
        <p:spPr>
          <a:xfrm>
            <a:off x="6876950" y="119350"/>
            <a:ext cx="2185500" cy="4979100"/>
          </a:xfrm>
          <a:prstGeom prst="rect">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efin Sans Light"/>
              <a:ea typeface="Josefin Sans Light"/>
              <a:cs typeface="Josefin Sans Light"/>
              <a:sym typeface="Josefi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5832"/>
        </a:solidFill>
      </p:bgPr>
    </p:bg>
    <p:spTree>
      <p:nvGrpSpPr>
        <p:cNvPr id="224" name="Shape 224"/>
        <p:cNvGrpSpPr/>
        <p:nvPr/>
      </p:nvGrpSpPr>
      <p:grpSpPr>
        <a:xfrm>
          <a:off x="0" y="0"/>
          <a:ext cx="0" cy="0"/>
          <a:chOff x="0" y="0"/>
          <a:chExt cx="0" cy="0"/>
        </a:xfrm>
      </p:grpSpPr>
      <p:sp>
        <p:nvSpPr>
          <p:cNvPr id="225" name="Google Shape;225;p29"/>
          <p:cNvSpPr/>
          <p:nvPr/>
        </p:nvSpPr>
        <p:spPr>
          <a:xfrm>
            <a:off x="3286125" y="-70133"/>
            <a:ext cx="3286125" cy="5842000"/>
          </a:xfrm>
          <a:custGeom>
            <a:rect b="b" l="l" r="r" t="t"/>
            <a:pathLst>
              <a:path extrusionOk="0" h="11684000" w="6572250">
                <a:moveTo>
                  <a:pt x="0" y="0"/>
                </a:moveTo>
                <a:lnTo>
                  <a:pt x="6572250" y="0"/>
                </a:lnTo>
                <a:lnTo>
                  <a:pt x="6572250" y="11684000"/>
                </a:lnTo>
                <a:lnTo>
                  <a:pt x="0" y="11684000"/>
                </a:lnTo>
                <a:lnTo>
                  <a:pt x="0" y="0"/>
                </a:lnTo>
                <a:close/>
              </a:path>
            </a:pathLst>
          </a:custGeom>
          <a:blipFill rotWithShape="1">
            <a:blip r:embed="rId3">
              <a:alphaModFix amt="56000"/>
            </a:blip>
            <a:stretch>
              <a:fillRect b="0" l="0" r="0" t="0"/>
            </a:stretch>
          </a:blipFill>
          <a:ln>
            <a:noFill/>
          </a:ln>
        </p:spPr>
      </p:sp>
      <p:sp>
        <p:nvSpPr>
          <p:cNvPr id="226" name="Google Shape;226;p29"/>
          <p:cNvSpPr/>
          <p:nvPr/>
        </p:nvSpPr>
        <p:spPr>
          <a:xfrm>
            <a:off x="0" y="-70133"/>
            <a:ext cx="3286125" cy="5842000"/>
          </a:xfrm>
          <a:custGeom>
            <a:rect b="b" l="l" r="r" t="t"/>
            <a:pathLst>
              <a:path extrusionOk="0" h="11684000" w="6572250">
                <a:moveTo>
                  <a:pt x="0" y="0"/>
                </a:moveTo>
                <a:lnTo>
                  <a:pt x="6572250" y="0"/>
                </a:lnTo>
                <a:lnTo>
                  <a:pt x="6572250" y="11684000"/>
                </a:lnTo>
                <a:lnTo>
                  <a:pt x="0" y="11684000"/>
                </a:lnTo>
                <a:lnTo>
                  <a:pt x="0" y="0"/>
                </a:lnTo>
                <a:close/>
              </a:path>
            </a:pathLst>
          </a:custGeom>
          <a:blipFill rotWithShape="1">
            <a:blip r:embed="rId3">
              <a:alphaModFix amt="56000"/>
            </a:blip>
            <a:stretch>
              <a:fillRect b="0" l="0" r="0" t="0"/>
            </a:stretch>
          </a:blipFill>
          <a:ln>
            <a:noFill/>
          </a:ln>
        </p:spPr>
      </p:sp>
      <p:grpSp>
        <p:nvGrpSpPr>
          <p:cNvPr id="227" name="Google Shape;227;p29"/>
          <p:cNvGrpSpPr/>
          <p:nvPr/>
        </p:nvGrpSpPr>
        <p:grpSpPr>
          <a:xfrm>
            <a:off x="6572250" y="0"/>
            <a:ext cx="2571750" cy="5138738"/>
            <a:chOff x="0" y="0"/>
            <a:chExt cx="6858000" cy="13703300"/>
          </a:xfrm>
        </p:grpSpPr>
        <p:sp>
          <p:nvSpPr>
            <p:cNvPr id="228" name="Google Shape;228;p29"/>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blip>
              <a:stretch>
                <a:fillRect b="0" l="0" r="0" t="0"/>
              </a:stretch>
            </a:blipFill>
            <a:ln>
              <a:noFill/>
            </a:ln>
          </p:spPr>
        </p:sp>
        <p:sp>
          <p:nvSpPr>
            <p:cNvPr id="229" name="Google Shape;229;p29"/>
            <p:cNvSpPr/>
            <p:nvPr/>
          </p:nvSpPr>
          <p:spPr>
            <a:xfrm flipH="1" rot="10800000">
              <a:off x="0" y="6845300"/>
              <a:ext cx="6858000" cy="6858000"/>
            </a:xfrm>
            <a:custGeom>
              <a:rect b="b" l="l" r="r" t="t"/>
              <a:pathLst>
                <a:path extrusionOk="0" h="6858000" w="6858000">
                  <a:moveTo>
                    <a:pt x="6858000" y="0"/>
                  </a:moveTo>
                  <a:lnTo>
                    <a:pt x="0" y="0"/>
                  </a:lnTo>
                  <a:lnTo>
                    <a:pt x="0" y="6858000"/>
                  </a:lnTo>
                  <a:lnTo>
                    <a:pt x="6858000" y="6858000"/>
                  </a:lnTo>
                  <a:lnTo>
                    <a:pt x="6858000" y="0"/>
                  </a:lnTo>
                  <a:close/>
                </a:path>
              </a:pathLst>
            </a:custGeom>
            <a:blipFill rotWithShape="1">
              <a:blip r:embed="rId4">
                <a:alphaModFix/>
              </a:blip>
              <a:stretch>
                <a:fillRect b="0" l="0" r="0" t="0"/>
              </a:stretch>
            </a:blipFill>
            <a:ln>
              <a:noFill/>
            </a:ln>
          </p:spPr>
        </p:sp>
      </p:grpSp>
      <p:grpSp>
        <p:nvGrpSpPr>
          <p:cNvPr id="230" name="Google Shape;230;p29"/>
          <p:cNvGrpSpPr/>
          <p:nvPr/>
        </p:nvGrpSpPr>
        <p:grpSpPr>
          <a:xfrm>
            <a:off x="-434871" y="3744363"/>
            <a:ext cx="7007352" cy="621949"/>
            <a:chOff x="0" y="-57150"/>
            <a:chExt cx="3690994" cy="327600"/>
          </a:xfrm>
        </p:grpSpPr>
        <p:sp>
          <p:nvSpPr>
            <p:cNvPr id="231" name="Google Shape;231;p29"/>
            <p:cNvSpPr/>
            <p:nvPr/>
          </p:nvSpPr>
          <p:spPr>
            <a:xfrm>
              <a:off x="0" y="0"/>
              <a:ext cx="3690994" cy="270362"/>
            </a:xfrm>
            <a:custGeom>
              <a:rect b="b" l="l" r="r" t="t"/>
              <a:pathLst>
                <a:path extrusionOk="0" h="270362" w="3690994">
                  <a:moveTo>
                    <a:pt x="0" y="0"/>
                  </a:moveTo>
                  <a:lnTo>
                    <a:pt x="3690994" y="0"/>
                  </a:lnTo>
                  <a:lnTo>
                    <a:pt x="3690994" y="270362"/>
                  </a:lnTo>
                  <a:lnTo>
                    <a:pt x="0" y="270362"/>
                  </a:lnTo>
                  <a:close/>
                </a:path>
              </a:pathLst>
            </a:custGeom>
            <a:solidFill>
              <a:srgbClr val="77CFC2"/>
            </a:solidFill>
            <a:ln>
              <a:noFill/>
            </a:ln>
          </p:spPr>
        </p:sp>
        <p:sp>
          <p:nvSpPr>
            <p:cNvPr id="232" name="Google Shape;232;p29"/>
            <p:cNvSpPr txBox="1"/>
            <p:nvPr/>
          </p:nvSpPr>
          <p:spPr>
            <a:xfrm>
              <a:off x="0" y="-57150"/>
              <a:ext cx="3690900" cy="3276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3" name="Google Shape;233;p29"/>
          <p:cNvGrpSpPr/>
          <p:nvPr/>
        </p:nvGrpSpPr>
        <p:grpSpPr>
          <a:xfrm>
            <a:off x="297414" y="1210845"/>
            <a:ext cx="5945963" cy="2221108"/>
            <a:chOff x="0" y="-19050"/>
            <a:chExt cx="15855900" cy="5922955"/>
          </a:xfrm>
        </p:grpSpPr>
        <p:sp>
          <p:nvSpPr>
            <p:cNvPr id="234" name="Google Shape;234;p29"/>
            <p:cNvSpPr txBox="1"/>
            <p:nvPr/>
          </p:nvSpPr>
          <p:spPr>
            <a:xfrm>
              <a:off x="0" y="1190704"/>
              <a:ext cx="15855900" cy="2667900"/>
            </a:xfrm>
            <a:prstGeom prst="rect">
              <a:avLst/>
            </a:prstGeom>
            <a:noFill/>
            <a:ln>
              <a:noFill/>
            </a:ln>
          </p:spPr>
          <p:txBody>
            <a:bodyPr anchorCtr="0" anchor="t" bIns="0" lIns="0" spcFirstLastPara="1" rIns="0" wrap="square" tIns="0">
              <a:spAutoFit/>
            </a:bodyPr>
            <a:lstStyle/>
            <a:p>
              <a:pPr indent="0" lvl="0" marL="0" marR="0" rtl="0" algn="ctr">
                <a:lnSpc>
                  <a:spcPct val="116005"/>
                </a:lnSpc>
                <a:spcBef>
                  <a:spcPts val="0"/>
                </a:spcBef>
                <a:spcAft>
                  <a:spcPts val="0"/>
                </a:spcAft>
                <a:buNone/>
              </a:pPr>
              <a:r>
                <a:rPr b="1" lang="en" sz="6500">
                  <a:solidFill>
                    <a:srgbClr val="FFFFFF"/>
                  </a:solidFill>
                  <a:latin typeface="Poppins Black"/>
                  <a:ea typeface="Poppins Black"/>
                  <a:cs typeface="Poppins Black"/>
                  <a:sym typeface="Poppins Black"/>
                </a:rPr>
                <a:t>BOOK</a:t>
              </a:r>
              <a:endParaRPr sz="700"/>
            </a:p>
          </p:txBody>
        </p:sp>
        <p:sp>
          <p:nvSpPr>
            <p:cNvPr id="235" name="Google Shape;235;p29"/>
            <p:cNvSpPr txBox="1"/>
            <p:nvPr/>
          </p:nvSpPr>
          <p:spPr>
            <a:xfrm>
              <a:off x="843" y="3523105"/>
              <a:ext cx="15854100" cy="2380800"/>
            </a:xfrm>
            <a:prstGeom prst="rect">
              <a:avLst/>
            </a:prstGeom>
            <a:noFill/>
            <a:ln>
              <a:noFill/>
            </a:ln>
          </p:spPr>
          <p:txBody>
            <a:bodyPr anchorCtr="0" anchor="t" bIns="0" lIns="0" spcFirstLastPara="1" rIns="0" wrap="square" tIns="0">
              <a:spAutoFit/>
            </a:bodyPr>
            <a:lstStyle/>
            <a:p>
              <a:pPr indent="0" lvl="0" marL="0" marR="0" rtl="0" algn="ctr">
                <a:lnSpc>
                  <a:spcPct val="116002"/>
                </a:lnSpc>
                <a:spcBef>
                  <a:spcPts val="0"/>
                </a:spcBef>
                <a:spcAft>
                  <a:spcPts val="0"/>
                </a:spcAft>
                <a:buNone/>
              </a:pPr>
              <a:r>
                <a:rPr b="1" lang="en" sz="5800">
                  <a:solidFill>
                    <a:srgbClr val="FDC93C"/>
                  </a:solidFill>
                  <a:latin typeface="Poppins Black"/>
                  <a:ea typeface="Poppins Black"/>
                  <a:cs typeface="Poppins Black"/>
                  <a:sym typeface="Poppins Black"/>
                </a:rPr>
                <a:t>BRIDGE</a:t>
              </a:r>
              <a:endParaRPr sz="700"/>
            </a:p>
          </p:txBody>
        </p:sp>
        <p:sp>
          <p:nvSpPr>
            <p:cNvPr id="236" name="Google Shape;236;p29"/>
            <p:cNvSpPr txBox="1"/>
            <p:nvPr/>
          </p:nvSpPr>
          <p:spPr>
            <a:xfrm>
              <a:off x="313928" y="-19050"/>
              <a:ext cx="9777600" cy="287400"/>
            </a:xfrm>
            <a:prstGeom prst="rect">
              <a:avLst/>
            </a:prstGeom>
            <a:noFill/>
            <a:ln>
              <a:noFill/>
            </a:ln>
          </p:spPr>
          <p:txBody>
            <a:bodyPr anchorCtr="0" anchor="t" bIns="0" lIns="0" spcFirstLastPara="1" rIns="0" wrap="square" tIns="0">
              <a:spAutoFit/>
            </a:bodyPr>
            <a:lstStyle/>
            <a:p>
              <a:pPr indent="0" lvl="0" marL="0" marR="0" rtl="0" algn="l">
                <a:lnSpc>
                  <a:spcPct val="113008"/>
                </a:lnSpc>
                <a:spcBef>
                  <a:spcPts val="0"/>
                </a:spcBef>
                <a:spcAft>
                  <a:spcPts val="0"/>
                </a:spcAft>
                <a:buNone/>
              </a:pPr>
              <a:r>
                <a:t/>
              </a:r>
              <a:endParaRPr sz="700"/>
            </a:p>
          </p:txBody>
        </p:sp>
      </p:grpSp>
      <p:sp>
        <p:nvSpPr>
          <p:cNvPr id="237" name="Google Shape;237;p29"/>
          <p:cNvSpPr txBox="1"/>
          <p:nvPr/>
        </p:nvSpPr>
        <p:spPr>
          <a:xfrm>
            <a:off x="128450" y="4023625"/>
            <a:ext cx="6443700" cy="215400"/>
          </a:xfrm>
          <a:prstGeom prst="rect">
            <a:avLst/>
          </a:prstGeom>
          <a:noFill/>
          <a:ln>
            <a:noFill/>
          </a:ln>
        </p:spPr>
        <p:txBody>
          <a:bodyPr anchorCtr="0" anchor="t" bIns="0" lIns="0" spcFirstLastPara="1" rIns="0" wrap="square" tIns="0">
            <a:spAutoFit/>
          </a:bodyPr>
          <a:lstStyle/>
          <a:p>
            <a:pPr indent="0" lvl="0" marL="0" marR="0" rtl="0" algn="l">
              <a:lnSpc>
                <a:spcPct val="113003"/>
              </a:lnSpc>
              <a:spcBef>
                <a:spcPts val="0"/>
              </a:spcBef>
              <a:spcAft>
                <a:spcPts val="0"/>
              </a:spcAft>
              <a:buNone/>
            </a:pPr>
            <a:r>
              <a:rPr lang="en" sz="1400">
                <a:latin typeface="Poppins Medium"/>
                <a:ea typeface="Poppins Medium"/>
                <a:cs typeface="Poppins Medium"/>
                <a:sym typeface="Poppins Medium"/>
              </a:rPr>
              <a:t>Empowering parents and caregivers by teaching read aloud strategies</a:t>
            </a:r>
            <a:endParaRPr sz="100"/>
          </a:p>
        </p:txBody>
      </p:sp>
      <p:pic>
        <p:nvPicPr>
          <p:cNvPr id="238" name="Google Shape;238;p29"/>
          <p:cNvPicPr preferRelativeResize="0"/>
          <p:nvPr/>
        </p:nvPicPr>
        <p:blipFill>
          <a:blip r:embed="rId5">
            <a:alphaModFix/>
          </a:blip>
          <a:stretch>
            <a:fillRect/>
          </a:stretch>
        </p:blipFill>
        <p:spPr>
          <a:xfrm>
            <a:off x="1147581" y="0"/>
            <a:ext cx="2971489" cy="17846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BF25"/>
        </a:solidFill>
      </p:bgPr>
    </p:bg>
    <p:spTree>
      <p:nvGrpSpPr>
        <p:cNvPr id="242" name="Shape 242"/>
        <p:cNvGrpSpPr/>
        <p:nvPr/>
      </p:nvGrpSpPr>
      <p:grpSpPr>
        <a:xfrm>
          <a:off x="0" y="0"/>
          <a:ext cx="0" cy="0"/>
          <a:chOff x="0" y="0"/>
          <a:chExt cx="0" cy="0"/>
        </a:xfrm>
      </p:grpSpPr>
      <p:sp>
        <p:nvSpPr>
          <p:cNvPr id="243" name="Google Shape;243;p30"/>
          <p:cNvSpPr/>
          <p:nvPr/>
        </p:nvSpPr>
        <p:spPr>
          <a:xfrm>
            <a:off x="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pic>
        <p:nvPicPr>
          <p:cNvPr id="244" name="Google Shape;244;p30"/>
          <p:cNvPicPr preferRelativeResize="0"/>
          <p:nvPr/>
        </p:nvPicPr>
        <p:blipFill rotWithShape="1">
          <a:blip r:embed="rId4">
            <a:alphaModFix/>
          </a:blip>
          <a:srcRect b="12854" l="30818" r="28006" t="14524"/>
          <a:stretch/>
        </p:blipFill>
        <p:spPr>
          <a:xfrm flipH="1">
            <a:off x="3166252" y="180690"/>
            <a:ext cx="4220498" cy="4962813"/>
          </a:xfrm>
          <a:prstGeom prst="rect">
            <a:avLst/>
          </a:prstGeom>
          <a:noFill/>
          <a:ln>
            <a:noFill/>
          </a:ln>
        </p:spPr>
      </p:pic>
      <p:sp>
        <p:nvSpPr>
          <p:cNvPr id="245" name="Google Shape;245;p30"/>
          <p:cNvSpPr txBox="1"/>
          <p:nvPr/>
        </p:nvSpPr>
        <p:spPr>
          <a:xfrm rot="5400000">
            <a:off x="5475255" y="2094600"/>
            <a:ext cx="5143500" cy="954300"/>
          </a:xfrm>
          <a:prstGeom prst="rect">
            <a:avLst/>
          </a:prstGeom>
          <a:noFill/>
          <a:ln>
            <a:noFill/>
          </a:ln>
        </p:spPr>
        <p:txBody>
          <a:bodyPr anchorCtr="0" anchor="t" bIns="0" lIns="0" spcFirstLastPara="1" rIns="0" wrap="square" tIns="0">
            <a:spAutoFit/>
          </a:bodyPr>
          <a:lstStyle/>
          <a:p>
            <a:pPr indent="0" lvl="0" marL="0" marR="0" rtl="0" algn="ctr">
              <a:lnSpc>
                <a:spcPct val="116001"/>
              </a:lnSpc>
              <a:spcBef>
                <a:spcPts val="0"/>
              </a:spcBef>
              <a:spcAft>
                <a:spcPts val="0"/>
              </a:spcAft>
              <a:buNone/>
            </a:pPr>
            <a:r>
              <a:rPr b="1" i="0" lang="en" sz="6200" u="none" cap="none" strike="noStrike">
                <a:solidFill>
                  <a:srgbClr val="FFFFFF"/>
                </a:solidFill>
                <a:latin typeface="Poppins"/>
                <a:ea typeface="Poppins"/>
                <a:cs typeface="Poppins"/>
                <a:sym typeface="Poppins"/>
              </a:rPr>
              <a:t>OVERVIEW</a:t>
            </a:r>
            <a:endParaRPr sz="700"/>
          </a:p>
        </p:txBody>
      </p:sp>
      <p:sp>
        <p:nvSpPr>
          <p:cNvPr id="246" name="Google Shape;246;p30"/>
          <p:cNvSpPr txBox="1"/>
          <p:nvPr/>
        </p:nvSpPr>
        <p:spPr>
          <a:xfrm>
            <a:off x="194350" y="2746763"/>
            <a:ext cx="2316600" cy="2485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Clr>
                <a:schemeClr val="dk1"/>
              </a:buClr>
              <a:buSzPts val="600"/>
              <a:buFont typeface="Arial"/>
              <a:buNone/>
            </a:pPr>
            <a:r>
              <a:rPr lang="en" sz="1100">
                <a:latin typeface="Poppins Medium"/>
                <a:ea typeface="Poppins Medium"/>
                <a:cs typeface="Poppins Medium"/>
                <a:sym typeface="Poppins Medium"/>
              </a:rPr>
              <a:t>The Book Bridge program empowers families and</a:t>
            </a:r>
            <a:endParaRPr sz="1100">
              <a:latin typeface="Poppins Medium"/>
              <a:ea typeface="Poppins Medium"/>
              <a:cs typeface="Poppins Medium"/>
              <a:sym typeface="Poppins Medium"/>
            </a:endParaRPr>
          </a:p>
          <a:p>
            <a:pPr indent="0" lvl="0" marL="0" rtl="0" algn="l">
              <a:lnSpc>
                <a:spcPct val="150000"/>
              </a:lnSpc>
              <a:spcBef>
                <a:spcPts val="0"/>
              </a:spcBef>
              <a:spcAft>
                <a:spcPts val="0"/>
              </a:spcAft>
              <a:buClr>
                <a:schemeClr val="dk1"/>
              </a:buClr>
              <a:buSzPts val="600"/>
              <a:buFont typeface="Arial"/>
              <a:buNone/>
            </a:pPr>
            <a:r>
              <a:rPr lang="en" sz="1100">
                <a:latin typeface="Poppins Medium"/>
                <a:ea typeface="Poppins Medium"/>
                <a:cs typeface="Poppins Medium"/>
                <a:sym typeface="Poppins Medium"/>
              </a:rPr>
              <a:t>caregivers by teaching reading strategies to develop</a:t>
            </a:r>
            <a:endParaRPr sz="1100">
              <a:latin typeface="Poppins Medium"/>
              <a:ea typeface="Poppins Medium"/>
              <a:cs typeface="Poppins Medium"/>
              <a:sym typeface="Poppins Medium"/>
            </a:endParaRPr>
          </a:p>
          <a:p>
            <a:pPr indent="0" lvl="0" marL="0" rtl="0" algn="l">
              <a:lnSpc>
                <a:spcPct val="150000"/>
              </a:lnSpc>
              <a:spcBef>
                <a:spcPts val="0"/>
              </a:spcBef>
              <a:spcAft>
                <a:spcPts val="0"/>
              </a:spcAft>
              <a:buClr>
                <a:schemeClr val="dk1"/>
              </a:buClr>
              <a:buSzPts val="600"/>
              <a:buFont typeface="Arial"/>
              <a:buNone/>
            </a:pPr>
            <a:r>
              <a:rPr lang="en" sz="1100">
                <a:latin typeface="Poppins Medium"/>
                <a:ea typeface="Poppins Medium"/>
                <a:cs typeface="Poppins Medium"/>
                <a:sym typeface="Poppins Medium"/>
              </a:rPr>
              <a:t>emotional and cognitive skills, foster connection</a:t>
            </a:r>
            <a:endParaRPr sz="1100">
              <a:latin typeface="Poppins Medium"/>
              <a:ea typeface="Poppins Medium"/>
              <a:cs typeface="Poppins Medium"/>
              <a:sym typeface="Poppins Medium"/>
            </a:endParaRPr>
          </a:p>
          <a:p>
            <a:pPr indent="0" lvl="0" marL="0" rtl="0" algn="l">
              <a:lnSpc>
                <a:spcPct val="150000"/>
              </a:lnSpc>
              <a:spcBef>
                <a:spcPts val="0"/>
              </a:spcBef>
              <a:spcAft>
                <a:spcPts val="0"/>
              </a:spcAft>
              <a:buClr>
                <a:schemeClr val="dk1"/>
              </a:buClr>
              <a:buSzPts val="600"/>
              <a:buFont typeface="Arial"/>
              <a:buNone/>
            </a:pPr>
            <a:r>
              <a:rPr lang="en" sz="1100">
                <a:latin typeface="Poppins Medium"/>
                <a:ea typeface="Poppins Medium"/>
                <a:cs typeface="Poppins Medium"/>
                <a:sym typeface="Poppins Medium"/>
              </a:rPr>
              <a:t>between caregivers and children, cultivate curiosity, and enhance literacy.</a:t>
            </a:r>
            <a:endParaRPr sz="1100">
              <a:latin typeface="Poppins Medium"/>
              <a:ea typeface="Poppins Medium"/>
              <a:cs typeface="Poppins Medium"/>
              <a:sym typeface="Poppins Medium"/>
            </a:endParaRPr>
          </a:p>
          <a:p>
            <a:pPr indent="0" lvl="1" marL="0" marR="0" rtl="0" algn="l">
              <a:lnSpc>
                <a:spcPct val="150000"/>
              </a:lnSpc>
              <a:spcBef>
                <a:spcPts val="0"/>
              </a:spcBef>
              <a:spcAft>
                <a:spcPts val="0"/>
              </a:spcAft>
              <a:buNone/>
            </a:pPr>
            <a:r>
              <a:t/>
            </a:r>
            <a:endParaRPr sz="1300">
              <a:latin typeface="Poppins Medium"/>
              <a:ea typeface="Poppins Medium"/>
              <a:cs typeface="Poppins Medium"/>
              <a:sym typeface="Poppi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CBBE"/>
        </a:solidFill>
      </p:bgPr>
    </p:bg>
    <p:spTree>
      <p:nvGrpSpPr>
        <p:cNvPr id="250" name="Shape 250"/>
        <p:cNvGrpSpPr/>
        <p:nvPr/>
      </p:nvGrpSpPr>
      <p:grpSpPr>
        <a:xfrm>
          <a:off x="0" y="0"/>
          <a:ext cx="0" cy="0"/>
          <a:chOff x="0" y="0"/>
          <a:chExt cx="0" cy="0"/>
        </a:xfrm>
      </p:grpSpPr>
      <p:sp>
        <p:nvSpPr>
          <p:cNvPr id="251" name="Google Shape;251;p31"/>
          <p:cNvSpPr txBox="1"/>
          <p:nvPr/>
        </p:nvSpPr>
        <p:spPr>
          <a:xfrm>
            <a:off x="2571750" y="176300"/>
            <a:ext cx="6572400" cy="785100"/>
          </a:xfrm>
          <a:prstGeom prst="rect">
            <a:avLst/>
          </a:prstGeom>
          <a:noFill/>
          <a:ln>
            <a:noFill/>
          </a:ln>
        </p:spPr>
        <p:txBody>
          <a:bodyPr anchorCtr="0" anchor="t" bIns="0" lIns="0" spcFirstLastPara="1" rIns="0" wrap="square" tIns="0">
            <a:spAutoFit/>
          </a:bodyPr>
          <a:lstStyle/>
          <a:p>
            <a:pPr indent="0" lvl="0" marL="0" marR="0" rtl="0" algn="ctr">
              <a:lnSpc>
                <a:spcPct val="116001"/>
              </a:lnSpc>
              <a:spcBef>
                <a:spcPts val="0"/>
              </a:spcBef>
              <a:spcAft>
                <a:spcPts val="0"/>
              </a:spcAft>
              <a:buNone/>
            </a:pPr>
            <a:r>
              <a:rPr b="1" lang="en" sz="5100">
                <a:solidFill>
                  <a:srgbClr val="FFFFFF"/>
                </a:solidFill>
                <a:latin typeface="Poppins"/>
                <a:ea typeface="Poppins"/>
                <a:cs typeface="Poppins"/>
                <a:sym typeface="Poppins"/>
              </a:rPr>
              <a:t>WHY </a:t>
            </a:r>
            <a:r>
              <a:rPr b="1" lang="en" sz="5100">
                <a:solidFill>
                  <a:srgbClr val="FFFFFF"/>
                </a:solidFill>
                <a:latin typeface="Poppins"/>
                <a:ea typeface="Poppins"/>
                <a:cs typeface="Poppins"/>
                <a:sym typeface="Poppins"/>
              </a:rPr>
              <a:t>CURIOSITY</a:t>
            </a:r>
            <a:r>
              <a:rPr b="1" lang="en" sz="5100">
                <a:solidFill>
                  <a:srgbClr val="FFFFFF"/>
                </a:solidFill>
                <a:latin typeface="Poppins"/>
                <a:ea typeface="Poppins"/>
                <a:cs typeface="Poppins"/>
                <a:sym typeface="Poppins"/>
              </a:rPr>
              <a:t>?</a:t>
            </a:r>
            <a:endParaRPr sz="100"/>
          </a:p>
        </p:txBody>
      </p:sp>
      <p:grpSp>
        <p:nvGrpSpPr>
          <p:cNvPr id="252" name="Google Shape;252;p31"/>
          <p:cNvGrpSpPr/>
          <p:nvPr/>
        </p:nvGrpSpPr>
        <p:grpSpPr>
          <a:xfrm>
            <a:off x="0" y="2381"/>
            <a:ext cx="2571750" cy="5138738"/>
            <a:chOff x="0" y="0"/>
            <a:chExt cx="6858000" cy="13703300"/>
          </a:xfrm>
        </p:grpSpPr>
        <p:sp>
          <p:nvSpPr>
            <p:cNvPr id="253" name="Google Shape;253;p31"/>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blip>
              <a:stretch>
                <a:fillRect b="0" l="0" r="0" t="0"/>
              </a:stretch>
            </a:blipFill>
            <a:ln>
              <a:noFill/>
            </a:ln>
          </p:spPr>
        </p:sp>
        <p:sp>
          <p:nvSpPr>
            <p:cNvPr id="254" name="Google Shape;254;p31"/>
            <p:cNvSpPr/>
            <p:nvPr/>
          </p:nvSpPr>
          <p:spPr>
            <a:xfrm flipH="1" rot="10800000">
              <a:off x="0" y="6845300"/>
              <a:ext cx="6858000" cy="6858000"/>
            </a:xfrm>
            <a:custGeom>
              <a:rect b="b" l="l" r="r" t="t"/>
              <a:pathLst>
                <a:path extrusionOk="0" h="6858000" w="6858000">
                  <a:moveTo>
                    <a:pt x="6858000" y="0"/>
                  </a:moveTo>
                  <a:lnTo>
                    <a:pt x="0" y="0"/>
                  </a:lnTo>
                  <a:lnTo>
                    <a:pt x="0" y="6858000"/>
                  </a:lnTo>
                  <a:lnTo>
                    <a:pt x="6858000" y="6858000"/>
                  </a:lnTo>
                  <a:lnTo>
                    <a:pt x="6858000" y="0"/>
                  </a:lnTo>
                  <a:close/>
                </a:path>
              </a:pathLst>
            </a:custGeom>
            <a:blipFill rotWithShape="1">
              <a:blip r:embed="rId3">
                <a:alphaModFix/>
              </a:blip>
              <a:stretch>
                <a:fillRect b="0" l="0" r="0" t="0"/>
              </a:stretch>
            </a:blipFill>
            <a:ln>
              <a:noFill/>
            </a:ln>
          </p:spPr>
        </p:sp>
      </p:grpSp>
      <p:sp>
        <p:nvSpPr>
          <p:cNvPr id="255" name="Google Shape;255;p31"/>
          <p:cNvSpPr txBox="1"/>
          <p:nvPr/>
        </p:nvSpPr>
        <p:spPr>
          <a:xfrm>
            <a:off x="2936550" y="1074881"/>
            <a:ext cx="5555100" cy="8505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 sz="1600">
                <a:solidFill>
                  <a:schemeClr val="dk1"/>
                </a:solidFill>
                <a:latin typeface="Poppins"/>
                <a:ea typeface="Poppins"/>
                <a:cs typeface="Poppins"/>
                <a:sym typeface="Poppins"/>
              </a:rPr>
              <a:t>Reading aloud can help children develop social-emotional skills, such as empathy, understanding big emotions, and problem-solving.  </a:t>
            </a:r>
            <a:endParaRPr sz="1600">
              <a:solidFill>
                <a:schemeClr val="dk1"/>
              </a:solidFill>
              <a:latin typeface="Poppins"/>
              <a:ea typeface="Poppins"/>
              <a:cs typeface="Poppins"/>
              <a:sym typeface="Poppins"/>
            </a:endParaRPr>
          </a:p>
        </p:txBody>
      </p:sp>
      <p:sp>
        <p:nvSpPr>
          <p:cNvPr id="256" name="Google Shape;256;p31"/>
          <p:cNvSpPr txBox="1"/>
          <p:nvPr/>
        </p:nvSpPr>
        <p:spPr>
          <a:xfrm>
            <a:off x="2936550" y="1983581"/>
            <a:ext cx="6001800" cy="8505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 sz="1600">
                <a:solidFill>
                  <a:schemeClr val="lt1"/>
                </a:solidFill>
                <a:latin typeface="Poppins"/>
                <a:ea typeface="Poppins"/>
                <a:cs typeface="Poppins"/>
                <a:sym typeface="Poppins"/>
              </a:rPr>
              <a:t>70% of children (ages 6-17) say a book has helped them including exploring their interests (42%) and learning about others’ experiences (36%).</a:t>
            </a:r>
            <a:endParaRPr sz="1600">
              <a:solidFill>
                <a:schemeClr val="lt1"/>
              </a:solidFill>
              <a:latin typeface="Poppins"/>
              <a:ea typeface="Poppins"/>
              <a:cs typeface="Poppins"/>
              <a:sym typeface="Poppins"/>
            </a:endParaRPr>
          </a:p>
        </p:txBody>
      </p:sp>
      <p:sp>
        <p:nvSpPr>
          <p:cNvPr id="257" name="Google Shape;257;p31"/>
          <p:cNvSpPr txBox="1"/>
          <p:nvPr/>
        </p:nvSpPr>
        <p:spPr>
          <a:xfrm>
            <a:off x="2936550" y="2952200"/>
            <a:ext cx="5555100" cy="8505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Clr>
                <a:schemeClr val="dk1"/>
              </a:buClr>
              <a:buSzPts val="600"/>
              <a:buFont typeface="Arial"/>
              <a:buNone/>
            </a:pPr>
            <a:r>
              <a:rPr lang="en" sz="1500">
                <a:solidFill>
                  <a:schemeClr val="dk1"/>
                </a:solidFill>
                <a:latin typeface="Poppins"/>
                <a:ea typeface="Poppins"/>
                <a:cs typeface="Poppins"/>
                <a:sym typeface="Poppins"/>
              </a:rPr>
              <a:t>Sharing stories with children can help them learn how to understand and manage their own emotions, as well as how to interact with others in a positive and productive way.</a:t>
            </a:r>
            <a:endParaRPr sz="1500">
              <a:solidFill>
                <a:schemeClr val="dk1"/>
              </a:solidFill>
              <a:latin typeface="Poppins"/>
              <a:ea typeface="Poppins"/>
              <a:cs typeface="Poppins"/>
              <a:sym typeface="Poppins"/>
            </a:endParaRPr>
          </a:p>
        </p:txBody>
      </p:sp>
      <p:sp>
        <p:nvSpPr>
          <p:cNvPr id="258" name="Google Shape;258;p31"/>
          <p:cNvSpPr txBox="1"/>
          <p:nvPr/>
        </p:nvSpPr>
        <p:spPr>
          <a:xfrm>
            <a:off x="2936550" y="3997838"/>
            <a:ext cx="6001800" cy="8505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 sz="1500">
                <a:solidFill>
                  <a:schemeClr val="lt1"/>
                </a:solidFill>
                <a:latin typeface="Poppins"/>
                <a:ea typeface="Poppins"/>
                <a:cs typeface="Poppins"/>
                <a:sym typeface="Poppins"/>
              </a:rPr>
              <a:t>When your child learns spelling, proper grammar, and vocabulary, they will naturally be better writers. Without having to constantly look up how to spell words or have grammatical corrections, the thoughts will flow more freely. </a:t>
            </a:r>
            <a:endParaRPr sz="1500">
              <a:solidFill>
                <a:schemeClr val="lt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2B3D1B"/>
      </a:dk1>
      <a:lt1>
        <a:srgbClr val="D8DDDB"/>
      </a:lt1>
      <a:dk2>
        <a:srgbClr val="2B3D1B"/>
      </a:dk2>
      <a:lt2>
        <a:srgbClr val="D8DDDB"/>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