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1.xml"/>
  <Override ContentType="application/vnd.ms-office.chartstyle+xml" PartName="/ppt/charts/style6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Gill Sans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icaGK8phJAX8ttffHpwaX43U9g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GillSans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Gill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Sheet4.xlsx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Sheet5.xlsx"/></Relationships>
</file>

<file path=ppt/charts/_rels/chart6.xml.rels><?xml version="1.0" encoding="UTF-8" standalone="yes"?>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Past</a:t>
            </a:r>
            <a:r>
              <a:rPr lang="en-US" baseline="0" dirty="0"/>
              <a:t>, Present, Future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How many hours I spend on my phone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Before the quarantine</c:v>
                </c:pt>
                <c:pt idx="1">
                  <c:v>In quarantine</c:v>
                </c:pt>
                <c:pt idx="2">
                  <c:v>When I have my own house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1.5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24-4761-95CE-3F781DE6C4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How many times a week I get fast food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Before the quarantine</c:v>
                </c:pt>
                <c:pt idx="1">
                  <c:v>In quarantine</c:v>
                </c:pt>
                <c:pt idx="2">
                  <c:v>When I have my own house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24-4761-95CE-3F781DE6C4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How many animals live at my house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Before the quarantine</c:v>
                </c:pt>
                <c:pt idx="1">
                  <c:v>In quarantine</c:v>
                </c:pt>
                <c:pt idx="2">
                  <c:v>When I have my own house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24-4761-95CE-3F781DE6C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1256400"/>
        <c:axId val="871255760"/>
      </c:lineChart>
      <c:catAx>
        <c:axId val="87125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255760"/>
        <c:crosses val="autoZero"/>
        <c:auto val="1"/>
        <c:lblAlgn val="ctr"/>
        <c:lblOffset val="100"/>
        <c:noMultiLvlLbl val="0"/>
      </c:catAx>
      <c:valAx>
        <c:axId val="87125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25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Past</a:t>
            </a:r>
            <a:r>
              <a:rPr lang="en-US" baseline="0" dirty="0"/>
              <a:t>, Present, Future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How many hours I spend on my phone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Befor the quarentine</c:v>
                </c:pt>
                <c:pt idx="1">
                  <c:v>In quarentine</c:v>
                </c:pt>
                <c:pt idx="2">
                  <c:v>When I have my own house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24-4761-95CE-3F781DE6C4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How many times a week I get fast food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Befor the quarentine</c:v>
                </c:pt>
                <c:pt idx="1">
                  <c:v>In quarentine</c:v>
                </c:pt>
                <c:pt idx="2">
                  <c:v>When I have my own house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24-4761-95CE-3F781DE6C4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How many animals live at my house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Befor the quarentine</c:v>
                </c:pt>
                <c:pt idx="1">
                  <c:v>In quarentine</c:v>
                </c:pt>
                <c:pt idx="2">
                  <c:v>When I have my own house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24-4761-95CE-3F781DE6C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1256400"/>
        <c:axId val="871255760"/>
      </c:lineChart>
      <c:catAx>
        <c:axId val="87125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255760"/>
        <c:crosses val="autoZero"/>
        <c:auto val="1"/>
        <c:lblAlgn val="ctr"/>
        <c:lblOffset val="100"/>
        <c:noMultiLvlLbl val="0"/>
      </c:catAx>
      <c:valAx>
        <c:axId val="87125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25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Rooms</a:t>
            </a:r>
            <a:r>
              <a:rPr lang="en-US" baseline="0" dirty="0"/>
              <a:t> in your house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Kitchen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Number of cabinets</c:v>
                </c:pt>
                <c:pt idx="1">
                  <c:v>Number of lights</c:v>
                </c:pt>
                <c:pt idx="2">
                  <c:v>Number of People in this room right now</c:v>
                </c:pt>
                <c:pt idx="3">
                  <c:v>Number Hours you spend here on average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DA-4789-A686-3BC4F0812E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Bedroom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Number of cabinets</c:v>
                </c:pt>
                <c:pt idx="1">
                  <c:v>Number of lights</c:v>
                </c:pt>
                <c:pt idx="2">
                  <c:v>Number of People in this room right now</c:v>
                </c:pt>
                <c:pt idx="3">
                  <c:v>Number Hours you spend here on average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DA-4789-A686-3BC4F0812E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You choose!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Number of cabinets</c:v>
                </c:pt>
                <c:pt idx="1">
                  <c:v>Number of lights</c:v>
                </c:pt>
                <c:pt idx="2">
                  <c:v>Number of People in this room right now</c:v>
                </c:pt>
                <c:pt idx="3">
                  <c:v>Number Hours you spend here on average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DA-4789-A686-3BC4F0812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722992"/>
        <c:axId val="362723952"/>
      </c:barChart>
      <c:catAx>
        <c:axId val="36272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723952"/>
        <c:crosses val="autoZero"/>
        <c:auto val="1"/>
        <c:lblAlgn val="ctr"/>
        <c:lblOffset val="100"/>
        <c:noMultiLvlLbl val="0"/>
      </c:catAx>
      <c:valAx>
        <c:axId val="36272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72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Rooms</a:t>
            </a:r>
            <a:r>
              <a:rPr lang="en-US" baseline="0" dirty="0"/>
              <a:t> in your house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Kitchen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Number of cabinets</c:v>
                </c:pt>
                <c:pt idx="1">
                  <c:v>Number of lights</c:v>
                </c:pt>
                <c:pt idx="2">
                  <c:v>Number of People in this room right now</c:v>
                </c:pt>
                <c:pt idx="3">
                  <c:v>Number Hours you spend here on average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6ADA-4789-A686-3BC4F0812E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Bedroom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Number of cabinets</c:v>
                </c:pt>
                <c:pt idx="1">
                  <c:v>Number of lights</c:v>
                </c:pt>
                <c:pt idx="2">
                  <c:v>Number of People in this room right now</c:v>
                </c:pt>
                <c:pt idx="3">
                  <c:v>Number Hours you spend here on average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6ADA-4789-A686-3BC4F0812E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You choose!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Number of cabinets</c:v>
                </c:pt>
                <c:pt idx="1">
                  <c:v>Number of lights</c:v>
                </c:pt>
                <c:pt idx="2">
                  <c:v>Number of People in this room right now</c:v>
                </c:pt>
                <c:pt idx="3">
                  <c:v>Number Hours you spend here on average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6ADA-4789-A686-3BC4F0812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722992"/>
        <c:axId val="362723952"/>
      </c:barChart>
      <c:catAx>
        <c:axId val="36272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723952"/>
        <c:crosses val="autoZero"/>
        <c:auto val="1"/>
        <c:lblAlgn val="ctr"/>
        <c:lblOffset val="100"/>
        <c:noMultiLvlLbl val="0"/>
      </c:catAx>
      <c:valAx>
        <c:axId val="36272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72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Rooms in my house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my siblings in there at 7:45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Kitchen</c:v>
                </c:pt>
                <c:pt idx="1">
                  <c:v>Dining Room</c:v>
                </c:pt>
                <c:pt idx="2">
                  <c:v>Living Room</c:v>
                </c:pt>
                <c:pt idx="3">
                  <c:v>Bathroom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F4-4C7C-AEE2-4B5FA7BAB0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my parents in there at 7:45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Kitchen</c:v>
                </c:pt>
                <c:pt idx="1">
                  <c:v>Dining Room</c:v>
                </c:pt>
                <c:pt idx="2">
                  <c:v>Living Room</c:v>
                </c:pt>
                <c:pt idx="3">
                  <c:v>Bathroom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F4-4C7C-AEE2-4B5FA7BAB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1256400"/>
        <c:axId val="871255760"/>
      </c:area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Number of hours I spend there on average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Kitchen</c:v>
                </c:pt>
                <c:pt idx="1">
                  <c:v>Dining Room</c:v>
                </c:pt>
                <c:pt idx="2">
                  <c:v>Living Room</c:v>
                </c:pt>
                <c:pt idx="3">
                  <c:v>Bathroom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1.5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F4-4C7C-AEE2-4B5FA7BAB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256400"/>
        <c:axId val="871255760"/>
      </c:barChart>
      <c:catAx>
        <c:axId val="87125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255760"/>
        <c:crosses val="autoZero"/>
        <c:auto val="1"/>
        <c:lblAlgn val="ctr"/>
        <c:lblOffset val="100"/>
        <c:noMultiLvlLbl val="0"/>
      </c:catAx>
      <c:valAx>
        <c:axId val="87125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25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</a:t>
            </a:r>
            <a:r>
              <a:rPr lang="en-US" baseline="0" dirty="0"/>
              <a:t> #3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498309012543584E-2"/>
          <c:y val="0.12001360620970963"/>
          <c:w val="0.92091833570351278"/>
          <c:h val="0.666164760394933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Stranger Things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Number of people in each picture</c:v>
                </c:pt>
                <c:pt idx="1">
                  <c:v>Number of hats</c:v>
                </c:pt>
                <c:pt idx="2">
                  <c:v>Number of people sitting</c:v>
                </c:pt>
                <c:pt idx="3">
                  <c:v>Number of girls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22-4C73-A967-CF9B68C928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Tiger King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Number of people in each picture</c:v>
                </c:pt>
                <c:pt idx="1">
                  <c:v>Number of hats</c:v>
                </c:pt>
                <c:pt idx="2">
                  <c:v>Number of people sitting</c:v>
                </c:pt>
                <c:pt idx="3">
                  <c:v>Number of girls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22-4C73-A967-CF9B68C928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 Office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Number of people in each picture</c:v>
                </c:pt>
                <c:pt idx="1">
                  <c:v>Number of hats</c:v>
                </c:pt>
                <c:pt idx="2">
                  <c:v>Number of people sitting</c:v>
                </c:pt>
                <c:pt idx="3">
                  <c:v>Number of girls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22-4C73-A967-CF9B68C92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3028216"/>
        <c:axId val="226283056"/>
      </c:lineChart>
      <c:catAx>
        <c:axId val="51302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283056"/>
        <c:crosses val="autoZero"/>
        <c:auto val="1"/>
        <c:lblAlgn val="ctr"/>
        <c:lblOffset val="100"/>
        <c:noMultiLvlLbl val="0"/>
      </c:catAx>
      <c:valAx>
        <c:axId val="22628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028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Leading questions: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hours do I spend on my phone in quarantine?(4)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do I have the most animals in my house?(during quarantine)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will I get fast food the most?(when I have my own house haHA)</a:t>
            </a:r>
            <a:endParaRPr/>
          </a:p>
        </p:txBody>
      </p:sp>
      <p:sp>
        <p:nvSpPr>
          <p:cNvPr id="104" name="Google Shape;10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After students fill it out, ask these questions (or whatever you feel like!):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Which student spent the most time on their phone before </a:t>
            </a:r>
            <a:r>
              <a:rPr lang="en-US"/>
              <a:t>quarantine</a:t>
            </a:r>
            <a:r>
              <a:rPr lang="en-US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has the least amount of pets during quarantine?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Does (student) want to have more pets or fast food per week when they have their own house?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One point per correct answer! Maybe ask like one per chart that is being shown to the group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people are in the room with the most lights? (1)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cabinets does the room you spend the most time in have? (3)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total lights do you have in these rooms? (10)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One point per correct answer! </a:t>
            </a:r>
            <a:endParaRPr/>
          </a:p>
        </p:txBody>
      </p:sp>
      <p:sp>
        <p:nvSpPr>
          <p:cNvPr id="118" name="Google Shape;11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has the most cabinets in their kitchen?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has the least lights in their bedroom? Who has the most?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people are in the room with the most lights?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cabinets does the room you spend the most time in have?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total lights do you have in these rooms?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point per correct answer! Maybe ask like one per chart that is being shown to the group</a:t>
            </a:r>
            <a:endParaRPr/>
          </a:p>
        </p:txBody>
      </p:sp>
      <p:sp>
        <p:nvSpPr>
          <p:cNvPr id="125" name="Google Shape;12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Leading questions if you want them: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people total were in the living room at 7:45? (5)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of my siblings were in the room I spend the least amount of time in? (0)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point per correct answer</a:t>
            </a:r>
            <a:endParaRPr/>
          </a:p>
        </p:txBody>
      </p:sp>
      <p:sp>
        <p:nvSpPr>
          <p:cNvPr id="132" name="Google Shape;13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Have the students write their guesses down (if you want) or shout out the answers! One point per correct answer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(The answers are: Number of People, Number of People Sitting, Number of Girls)</a:t>
            </a:r>
            <a:endParaRPr/>
          </a:p>
        </p:txBody>
      </p:sp>
      <p:sp>
        <p:nvSpPr>
          <p:cNvPr id="139" name="Google Shape;13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accen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 title="scalloped circle"/>
          <p:cNvSpPr/>
          <p:nvPr/>
        </p:nvSpPr>
        <p:spPr>
          <a:xfrm>
            <a:off x="3557016" y="630936"/>
            <a:ext cx="5235575" cy="5229225"/>
          </a:xfrm>
          <a:custGeom>
            <a:rect b="b" l="l" r="r" t="t"/>
            <a:pathLst>
              <a:path extrusionOk="0" h="3294" w="3298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9" name="Google Shape;19;p10"/>
          <p:cNvSpPr txBox="1"/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" type="subTitle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b="1" i="0" sz="200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10"/>
          <p:cNvSpPr txBox="1"/>
          <p:nvPr>
            <p:ph idx="10" type="dt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1" type="ftr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2" type="sldNum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" type="body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body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b="1" i="0" sz="2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12"/>
          <p:cNvSpPr txBox="1"/>
          <p:nvPr>
            <p:ph idx="10" type="dt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1" type="ftr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7" name="Google Shape;37;p12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8" name="Google Shape;38;p12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rect b="b" l="l" r="r" t="t"/>
              <a:pathLst>
                <a:path extrusionOk="0" h="4320" w="1773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9" name="Google Shape;39;p12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rect b="b" l="l" r="r" t="t"/>
              <a:pathLst>
                <a:path extrusionOk="0" h="4320" w="1037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/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" type="body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4"/>
          <p:cNvSpPr txBox="1"/>
          <p:nvPr>
            <p:ph idx="2" type="body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3" type="body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4"/>
          <p:cNvSpPr txBox="1"/>
          <p:nvPr>
            <p:ph idx="4" type="body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7" name="Google Shape;67;p17"/>
          <p:cNvSpPr txBox="1"/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b="1" i="0" sz="19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indent="-355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indent="-355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7"/>
          <p:cNvSpPr txBox="1"/>
          <p:nvPr>
            <p:ph idx="10" type="dt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1" type="ftr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/>
          <p:nvPr>
            <p:ph idx="2" type="pic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6" name="Google Shape;76;p18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7" name="Google Shape;77;p18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8"/>
          <p:cNvSpPr txBox="1"/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b="1" i="0" sz="19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b="0" i="0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9" title="Left scallop edge"/>
          <p:cNvSpPr/>
          <p:nvPr/>
        </p:nvSpPr>
        <p:spPr>
          <a:xfrm>
            <a:off x="0" y="0"/>
            <a:ext cx="885825" cy="6858000"/>
          </a:xfrm>
          <a:custGeom>
            <a:rect b="b" l="l" r="r" t="t"/>
            <a:pathLst>
              <a:path extrusionOk="0" h="4320" w="558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" name="Google Shape;16;p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5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chart" Target="../charts/chart6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en-US"/>
              <a:t>GRAPHING</a:t>
            </a:r>
            <a:br>
              <a:rPr lang="en-US"/>
            </a:br>
            <a:r>
              <a:rPr lang="en-US"/>
              <a:t>GAME</a:t>
            </a:r>
            <a:endParaRPr/>
          </a:p>
        </p:txBody>
      </p:sp>
      <p:sp>
        <p:nvSpPr>
          <p:cNvPr id="100" name="Google Shape;100;p1"/>
          <p:cNvSpPr txBox="1"/>
          <p:nvPr>
            <p:ph idx="1" type="subTitle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GRAB SOME PAPER AND COLORED PENCILS:)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CHART #1</a:t>
            </a:r>
            <a:endParaRPr/>
          </a:p>
        </p:txBody>
      </p:sp>
      <p:graphicFrame>
        <p:nvGraphicFramePr>
          <p:cNvPr id="107" name="Google Shape;107;p2"/>
          <p:cNvGraphicFramePr/>
          <p:nvPr/>
        </p:nvGraphicFramePr>
        <p:xfrm>
          <a:off x="1403251" y="1874517"/>
          <a:ext cx="10179050" cy="4442558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NOW ITS’ YOUR TURN!</a:t>
            </a:r>
            <a:endParaRPr/>
          </a:p>
        </p:txBody>
      </p:sp>
      <p:graphicFrame>
        <p:nvGraphicFramePr>
          <p:cNvPr id="114" name="Google Shape;114;p3"/>
          <p:cNvGraphicFramePr/>
          <p:nvPr/>
        </p:nvGraphicFramePr>
        <p:xfrm>
          <a:off x="1403251" y="1874517"/>
          <a:ext cx="10179050" cy="4442558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CHART #2</a:t>
            </a:r>
            <a:endParaRPr/>
          </a:p>
        </p:txBody>
      </p:sp>
      <p:graphicFrame>
        <p:nvGraphicFramePr>
          <p:cNvPr id="121" name="Google Shape;121;p4"/>
          <p:cNvGraphicFramePr/>
          <p:nvPr/>
        </p:nvGraphicFramePr>
        <p:xfrm>
          <a:off x="1250950" y="2286000"/>
          <a:ext cx="10179050" cy="3594100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NOW ITS YOUR TURN! RUN AROUND YOUR HOUSE AND FILL THIS CHART OUT!</a:t>
            </a:r>
            <a:endParaRPr/>
          </a:p>
        </p:txBody>
      </p:sp>
      <p:graphicFrame>
        <p:nvGraphicFramePr>
          <p:cNvPr id="128" name="Google Shape;128;p5"/>
          <p:cNvGraphicFramePr/>
          <p:nvPr/>
        </p:nvGraphicFramePr>
        <p:xfrm>
          <a:off x="1250950" y="2286000"/>
          <a:ext cx="10179050" cy="3594100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1251678" y="329166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CHART #2 </a:t>
            </a:r>
            <a:r>
              <a:rPr lang="en-US" sz="2790"/>
              <a:t>HERE’S A LOOK AT MINE – YOU CAN DO ANYTHING YOU WANT! AS LONG AS IT IS FORMATTED LIKE THIS! GET CREATIVE!</a:t>
            </a:r>
            <a:endParaRPr sz="4590"/>
          </a:p>
        </p:txBody>
      </p:sp>
      <p:graphicFrame>
        <p:nvGraphicFramePr>
          <p:cNvPr id="135" name="Google Shape;135;p6"/>
          <p:cNvGraphicFramePr/>
          <p:nvPr/>
        </p:nvGraphicFramePr>
        <p:xfrm>
          <a:off x="1250950" y="1437542"/>
          <a:ext cx="10179050" cy="4442558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CHART #3</a:t>
            </a:r>
            <a:endParaRPr/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082" y="1351378"/>
            <a:ext cx="4348478" cy="244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623" y="4113923"/>
            <a:ext cx="2854976" cy="1902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20491" y="3857624"/>
            <a:ext cx="2135186" cy="32061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5" name="Google Shape;145;p7"/>
          <p:cNvGraphicFramePr/>
          <p:nvPr/>
        </p:nvGraphicFramePr>
        <p:xfrm>
          <a:off x="6193474" y="627945"/>
          <a:ext cx="5482004" cy="4183384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146" name="Google Shape;146;p7"/>
          <p:cNvSpPr/>
          <p:nvPr/>
        </p:nvSpPr>
        <p:spPr>
          <a:xfrm>
            <a:off x="6547617" y="3961982"/>
            <a:ext cx="1275000" cy="43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B482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9176439" y="3981781"/>
            <a:ext cx="1169400" cy="3999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B482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10421908" y="3981706"/>
            <a:ext cx="1169377" cy="40005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B482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6193474" y="5024339"/>
            <a:ext cx="5346064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mpact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NO INSTRUCTIONS - GUESS WHAT IS BEHIND THE YELLOW SQUARES! GOOD LUCK!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Impact"/>
              <a:buNone/>
            </a:pPr>
            <a:r>
              <a:rPr lang="en-US" sz="4400"/>
              <a:t>YOUR TURN! YOU HAVE 20 MINUTES TO…</a:t>
            </a:r>
            <a:endParaRPr/>
          </a:p>
        </p:txBody>
      </p:sp>
      <p:sp>
        <p:nvSpPr>
          <p:cNvPr id="155" name="Google Shape;155;p8"/>
          <p:cNvSpPr txBox="1"/>
          <p:nvPr>
            <p:ph idx="1" type="body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Get creative! You can make a graph about shelves in your room, rooms in your house, people in your family, movie posters, pokemon cards, tik toks, whatever you want!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Come up with a graph as complicated as you want! However you MUST be able to present it to the group with pictures 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Cover up parts of the graph (just like the previous question) 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Once time is up you will present your graphs and pictures to the group and have a friendly competition! Whoever figures out what is covered up gets a point!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Good luck!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2020-05-14T06:37:57Z</dcterms:created>
  <dc:creator>Madeleine May</dc:creator>
</cp:coreProperties>
</file>