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28"/>
  </p:notesMasterIdLst>
  <p:sldIdLst>
    <p:sldId id="256" r:id="rId2"/>
    <p:sldId id="357" r:id="rId3"/>
    <p:sldId id="356" r:id="rId4"/>
    <p:sldId id="257" r:id="rId5"/>
    <p:sldId id="368" r:id="rId6"/>
    <p:sldId id="358" r:id="rId7"/>
    <p:sldId id="360" r:id="rId8"/>
    <p:sldId id="359" r:id="rId9"/>
    <p:sldId id="371" r:id="rId10"/>
    <p:sldId id="361" r:id="rId11"/>
    <p:sldId id="265" r:id="rId12"/>
    <p:sldId id="362" r:id="rId13"/>
    <p:sldId id="271" r:id="rId14"/>
    <p:sldId id="374" r:id="rId15"/>
    <p:sldId id="274" r:id="rId16"/>
    <p:sldId id="378" r:id="rId17"/>
    <p:sldId id="379" r:id="rId18"/>
    <p:sldId id="382" r:id="rId19"/>
    <p:sldId id="363" r:id="rId20"/>
    <p:sldId id="364" r:id="rId21"/>
    <p:sldId id="372" r:id="rId22"/>
    <p:sldId id="365" r:id="rId23"/>
    <p:sldId id="366" r:id="rId24"/>
    <p:sldId id="367" r:id="rId25"/>
    <p:sldId id="369" r:id="rId26"/>
    <p:sldId id="3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08D1D3-2434-3EAE-9730-13376D859F2B}" v="33" dt="2025-03-10T18:09:56.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835EFC-8120-4802-A74B-15B496FF6A3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33CCACA-5480-49F0-BDC1-22C0BF8D3245}">
      <dgm:prSet/>
      <dgm:spPr/>
      <dgm:t>
        <a:bodyPr/>
        <a:lstStyle/>
        <a:p>
          <a:r>
            <a:rPr lang="en-US"/>
            <a:t>Introductions</a:t>
          </a:r>
        </a:p>
      </dgm:t>
    </dgm:pt>
    <dgm:pt modelId="{B3C768D4-2C5D-4ECC-8420-C83747312DD7}" type="parTrans" cxnId="{22840330-75AE-4E2F-AC1A-B21C84B60B0B}">
      <dgm:prSet/>
      <dgm:spPr/>
      <dgm:t>
        <a:bodyPr/>
        <a:lstStyle/>
        <a:p>
          <a:endParaRPr lang="en-US"/>
        </a:p>
      </dgm:t>
    </dgm:pt>
    <dgm:pt modelId="{163349FF-0C65-47C2-9A18-23D903D8A06B}" type="sibTrans" cxnId="{22840330-75AE-4E2F-AC1A-B21C84B60B0B}">
      <dgm:prSet/>
      <dgm:spPr/>
      <dgm:t>
        <a:bodyPr/>
        <a:lstStyle/>
        <a:p>
          <a:endParaRPr lang="en-US"/>
        </a:p>
      </dgm:t>
    </dgm:pt>
    <dgm:pt modelId="{4FB0073D-368D-48BD-9912-D563F8F8436A}">
      <dgm:prSet/>
      <dgm:spPr/>
      <dgm:t>
        <a:bodyPr/>
        <a:lstStyle/>
        <a:p>
          <a:r>
            <a:rPr lang="en-US"/>
            <a:t>Relationships</a:t>
          </a:r>
        </a:p>
      </dgm:t>
    </dgm:pt>
    <dgm:pt modelId="{7CB87E27-F4FE-4296-B32D-B36A627C191C}" type="parTrans" cxnId="{1E467546-C99D-407B-9D4B-DC6167BE4651}">
      <dgm:prSet/>
      <dgm:spPr/>
      <dgm:t>
        <a:bodyPr/>
        <a:lstStyle/>
        <a:p>
          <a:endParaRPr lang="en-US"/>
        </a:p>
      </dgm:t>
    </dgm:pt>
    <dgm:pt modelId="{6554BA78-A5DF-483C-9772-4086BDA2AD84}" type="sibTrans" cxnId="{1E467546-C99D-407B-9D4B-DC6167BE4651}">
      <dgm:prSet/>
      <dgm:spPr/>
      <dgm:t>
        <a:bodyPr/>
        <a:lstStyle/>
        <a:p>
          <a:endParaRPr lang="en-US"/>
        </a:p>
      </dgm:t>
    </dgm:pt>
    <dgm:pt modelId="{76CEDB24-ACC7-4444-8CD6-8D3754EB511F}">
      <dgm:prSet/>
      <dgm:spPr/>
      <dgm:t>
        <a:bodyPr/>
        <a:lstStyle/>
        <a:p>
          <a:r>
            <a:rPr lang="en-US"/>
            <a:t>Challenging Behaviors</a:t>
          </a:r>
        </a:p>
      </dgm:t>
    </dgm:pt>
    <dgm:pt modelId="{9D9A4503-F697-4ABA-8B4D-C1CE889088AF}" type="parTrans" cxnId="{F1376BBC-9A9F-4801-B19B-13768862DAC7}">
      <dgm:prSet/>
      <dgm:spPr/>
      <dgm:t>
        <a:bodyPr/>
        <a:lstStyle/>
        <a:p>
          <a:endParaRPr lang="en-US"/>
        </a:p>
      </dgm:t>
    </dgm:pt>
    <dgm:pt modelId="{E6250446-3AA8-4767-95B4-486DAC94E76C}" type="sibTrans" cxnId="{F1376BBC-9A9F-4801-B19B-13768862DAC7}">
      <dgm:prSet/>
      <dgm:spPr/>
      <dgm:t>
        <a:bodyPr/>
        <a:lstStyle/>
        <a:p>
          <a:endParaRPr lang="en-US"/>
        </a:p>
      </dgm:t>
    </dgm:pt>
    <dgm:pt modelId="{8871F264-E9B6-4BE0-BB0C-7D8111B241C5}">
      <dgm:prSet/>
      <dgm:spPr/>
      <dgm:t>
        <a:bodyPr/>
        <a:lstStyle/>
        <a:p>
          <a:r>
            <a:rPr lang="en-US"/>
            <a:t>Engagement</a:t>
          </a:r>
        </a:p>
      </dgm:t>
    </dgm:pt>
    <dgm:pt modelId="{283E740A-61D9-4E71-8A4A-105092E9D789}" type="parTrans" cxnId="{96E38EEB-F1D6-4AE3-BE6E-AC4866CC0B6F}">
      <dgm:prSet/>
      <dgm:spPr/>
      <dgm:t>
        <a:bodyPr/>
        <a:lstStyle/>
        <a:p>
          <a:endParaRPr lang="en-US"/>
        </a:p>
      </dgm:t>
    </dgm:pt>
    <dgm:pt modelId="{6C61F126-CF99-48CA-B6B8-94120FDA9A29}" type="sibTrans" cxnId="{96E38EEB-F1D6-4AE3-BE6E-AC4866CC0B6F}">
      <dgm:prSet/>
      <dgm:spPr/>
      <dgm:t>
        <a:bodyPr/>
        <a:lstStyle/>
        <a:p>
          <a:endParaRPr lang="en-US"/>
        </a:p>
      </dgm:t>
    </dgm:pt>
    <dgm:pt modelId="{0282FFE0-3541-4E8A-AF65-FBF5A7686AF2}">
      <dgm:prSet/>
      <dgm:spPr/>
      <dgm:t>
        <a:bodyPr/>
        <a:lstStyle/>
        <a:p>
          <a:r>
            <a:rPr lang="en-US"/>
            <a:t>Tips &amp; Tricks </a:t>
          </a:r>
        </a:p>
      </dgm:t>
    </dgm:pt>
    <dgm:pt modelId="{4C1EE242-99D4-4780-95B6-232561FE4284}" type="parTrans" cxnId="{7C28214B-E825-4FAC-99A8-CA465EE1D33B}">
      <dgm:prSet/>
      <dgm:spPr/>
      <dgm:t>
        <a:bodyPr/>
        <a:lstStyle/>
        <a:p>
          <a:endParaRPr lang="en-US"/>
        </a:p>
      </dgm:t>
    </dgm:pt>
    <dgm:pt modelId="{A7C49EC2-8797-4107-A90D-531EE7EFF303}" type="sibTrans" cxnId="{7C28214B-E825-4FAC-99A8-CA465EE1D33B}">
      <dgm:prSet/>
      <dgm:spPr/>
      <dgm:t>
        <a:bodyPr/>
        <a:lstStyle/>
        <a:p>
          <a:endParaRPr lang="en-US"/>
        </a:p>
      </dgm:t>
    </dgm:pt>
    <dgm:pt modelId="{B0BF5047-EDB3-495D-BCC8-6A6C7E55AB7B}" type="pres">
      <dgm:prSet presAssocID="{D2835EFC-8120-4802-A74B-15B496FF6A38}" presName="root" presStyleCnt="0">
        <dgm:presLayoutVars>
          <dgm:dir/>
          <dgm:resizeHandles val="exact"/>
        </dgm:presLayoutVars>
      </dgm:prSet>
      <dgm:spPr/>
    </dgm:pt>
    <dgm:pt modelId="{51DBA0ED-0449-4F05-A904-AFC952A4D761}" type="pres">
      <dgm:prSet presAssocID="{633CCACA-5480-49F0-BDC1-22C0BF8D3245}" presName="compNode" presStyleCnt="0"/>
      <dgm:spPr/>
    </dgm:pt>
    <dgm:pt modelId="{A4C705A9-F818-4A8D-98D9-544E15AD00BC}" type="pres">
      <dgm:prSet presAssocID="{633CCACA-5480-49F0-BDC1-22C0BF8D3245}" presName="bgRect" presStyleLbl="bgShp" presStyleIdx="0" presStyleCnt="5"/>
      <dgm:spPr/>
    </dgm:pt>
    <dgm:pt modelId="{9CC6F38B-3169-433E-BAE8-DB1F0AD1E333}" type="pres">
      <dgm:prSet presAssocID="{633CCACA-5480-49F0-BDC1-22C0BF8D324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9F6FEAFD-AFB1-453A-97A1-D57F3D2703FE}" type="pres">
      <dgm:prSet presAssocID="{633CCACA-5480-49F0-BDC1-22C0BF8D3245}" presName="spaceRect" presStyleCnt="0"/>
      <dgm:spPr/>
    </dgm:pt>
    <dgm:pt modelId="{5A5DE935-100B-4CA6-BCC2-588352D5C1F6}" type="pres">
      <dgm:prSet presAssocID="{633CCACA-5480-49F0-BDC1-22C0BF8D3245}" presName="parTx" presStyleLbl="revTx" presStyleIdx="0" presStyleCnt="5">
        <dgm:presLayoutVars>
          <dgm:chMax val="0"/>
          <dgm:chPref val="0"/>
        </dgm:presLayoutVars>
      </dgm:prSet>
      <dgm:spPr/>
    </dgm:pt>
    <dgm:pt modelId="{0BCCA22C-441A-4792-B28B-2AC392D09C29}" type="pres">
      <dgm:prSet presAssocID="{163349FF-0C65-47C2-9A18-23D903D8A06B}" presName="sibTrans" presStyleCnt="0"/>
      <dgm:spPr/>
    </dgm:pt>
    <dgm:pt modelId="{B6A3E784-5A44-4841-BC07-CD62F4770897}" type="pres">
      <dgm:prSet presAssocID="{4FB0073D-368D-48BD-9912-D563F8F8436A}" presName="compNode" presStyleCnt="0"/>
      <dgm:spPr/>
    </dgm:pt>
    <dgm:pt modelId="{35673383-1060-48B5-985D-29EAC348BBC4}" type="pres">
      <dgm:prSet presAssocID="{4FB0073D-368D-48BD-9912-D563F8F8436A}" presName="bgRect" presStyleLbl="bgShp" presStyleIdx="1" presStyleCnt="5"/>
      <dgm:spPr/>
    </dgm:pt>
    <dgm:pt modelId="{65A212C6-B92A-423C-93B8-59C94F67B522}" type="pres">
      <dgm:prSet presAssocID="{4FB0073D-368D-48BD-9912-D563F8F8436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07F5E609-C37E-4A7D-9289-FC24BEC9F109}" type="pres">
      <dgm:prSet presAssocID="{4FB0073D-368D-48BD-9912-D563F8F8436A}" presName="spaceRect" presStyleCnt="0"/>
      <dgm:spPr/>
    </dgm:pt>
    <dgm:pt modelId="{8648C413-6D43-48D3-8BC4-748FA29A5EE0}" type="pres">
      <dgm:prSet presAssocID="{4FB0073D-368D-48BD-9912-D563F8F8436A}" presName="parTx" presStyleLbl="revTx" presStyleIdx="1" presStyleCnt="5">
        <dgm:presLayoutVars>
          <dgm:chMax val="0"/>
          <dgm:chPref val="0"/>
        </dgm:presLayoutVars>
      </dgm:prSet>
      <dgm:spPr/>
    </dgm:pt>
    <dgm:pt modelId="{53888E0C-9FBD-4BC9-BCFE-26F61AE2142A}" type="pres">
      <dgm:prSet presAssocID="{6554BA78-A5DF-483C-9772-4086BDA2AD84}" presName="sibTrans" presStyleCnt="0"/>
      <dgm:spPr/>
    </dgm:pt>
    <dgm:pt modelId="{C2C9E7A5-33EB-438C-9C97-8CB016361F81}" type="pres">
      <dgm:prSet presAssocID="{76CEDB24-ACC7-4444-8CD6-8D3754EB511F}" presName="compNode" presStyleCnt="0"/>
      <dgm:spPr/>
    </dgm:pt>
    <dgm:pt modelId="{574F619E-B8F8-49CD-98B2-AD69C87B8B0F}" type="pres">
      <dgm:prSet presAssocID="{76CEDB24-ACC7-4444-8CD6-8D3754EB511F}" presName="bgRect" presStyleLbl="bgShp" presStyleIdx="2" presStyleCnt="5"/>
      <dgm:spPr/>
    </dgm:pt>
    <dgm:pt modelId="{0E7E6D31-7042-468B-AAF8-BDDFFEF936E3}" type="pres">
      <dgm:prSet presAssocID="{76CEDB24-ACC7-4444-8CD6-8D3754EB51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3FBFF47E-BB1F-42A9-ABDB-62628BCC68E8}" type="pres">
      <dgm:prSet presAssocID="{76CEDB24-ACC7-4444-8CD6-8D3754EB511F}" presName="spaceRect" presStyleCnt="0"/>
      <dgm:spPr/>
    </dgm:pt>
    <dgm:pt modelId="{73730B05-13B3-4A71-9A37-46CA9F9A8A06}" type="pres">
      <dgm:prSet presAssocID="{76CEDB24-ACC7-4444-8CD6-8D3754EB511F}" presName="parTx" presStyleLbl="revTx" presStyleIdx="2" presStyleCnt="5">
        <dgm:presLayoutVars>
          <dgm:chMax val="0"/>
          <dgm:chPref val="0"/>
        </dgm:presLayoutVars>
      </dgm:prSet>
      <dgm:spPr/>
    </dgm:pt>
    <dgm:pt modelId="{75BBC08B-44C6-4B1D-AD00-064C0B9FAAC5}" type="pres">
      <dgm:prSet presAssocID="{E6250446-3AA8-4767-95B4-486DAC94E76C}" presName="sibTrans" presStyleCnt="0"/>
      <dgm:spPr/>
    </dgm:pt>
    <dgm:pt modelId="{91978B33-95A2-43E0-8F3F-9750E30FE855}" type="pres">
      <dgm:prSet presAssocID="{8871F264-E9B6-4BE0-BB0C-7D8111B241C5}" presName="compNode" presStyleCnt="0"/>
      <dgm:spPr/>
    </dgm:pt>
    <dgm:pt modelId="{75A6CD11-0035-4A99-9F40-8B2081F278DE}" type="pres">
      <dgm:prSet presAssocID="{8871F264-E9B6-4BE0-BB0C-7D8111B241C5}" presName="bgRect" presStyleLbl="bgShp" presStyleIdx="3" presStyleCnt="5"/>
      <dgm:spPr/>
    </dgm:pt>
    <dgm:pt modelId="{5079732B-23B1-4E8B-B415-3A3925A46A27}" type="pres">
      <dgm:prSet presAssocID="{8871F264-E9B6-4BE0-BB0C-7D8111B241C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ng"/>
        </a:ext>
      </dgm:extLst>
    </dgm:pt>
    <dgm:pt modelId="{1FF40022-0F91-4EAA-A47B-00311C27F430}" type="pres">
      <dgm:prSet presAssocID="{8871F264-E9B6-4BE0-BB0C-7D8111B241C5}" presName="spaceRect" presStyleCnt="0"/>
      <dgm:spPr/>
    </dgm:pt>
    <dgm:pt modelId="{D75F2258-2BC1-4115-A830-46C0B9B60E3A}" type="pres">
      <dgm:prSet presAssocID="{8871F264-E9B6-4BE0-BB0C-7D8111B241C5}" presName="parTx" presStyleLbl="revTx" presStyleIdx="3" presStyleCnt="5">
        <dgm:presLayoutVars>
          <dgm:chMax val="0"/>
          <dgm:chPref val="0"/>
        </dgm:presLayoutVars>
      </dgm:prSet>
      <dgm:spPr/>
    </dgm:pt>
    <dgm:pt modelId="{869AACE8-D133-4880-9DAC-DC58847CC89D}" type="pres">
      <dgm:prSet presAssocID="{6C61F126-CF99-48CA-B6B8-94120FDA9A29}" presName="sibTrans" presStyleCnt="0"/>
      <dgm:spPr/>
    </dgm:pt>
    <dgm:pt modelId="{3046ACBD-7F1B-4C20-B22B-299D6AC050A7}" type="pres">
      <dgm:prSet presAssocID="{0282FFE0-3541-4E8A-AF65-FBF5A7686AF2}" presName="compNode" presStyleCnt="0"/>
      <dgm:spPr/>
    </dgm:pt>
    <dgm:pt modelId="{1E685884-0D9F-460D-BE99-5F0EA1FE9D2A}" type="pres">
      <dgm:prSet presAssocID="{0282FFE0-3541-4E8A-AF65-FBF5A7686AF2}" presName="bgRect" presStyleLbl="bgShp" presStyleIdx="4" presStyleCnt="5"/>
      <dgm:spPr/>
    </dgm:pt>
    <dgm:pt modelId="{009478F7-CBF5-4C29-AA4C-4BEF2A90F630}" type="pres">
      <dgm:prSet presAssocID="{0282FFE0-3541-4E8A-AF65-FBF5A7686AF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bulb"/>
        </a:ext>
      </dgm:extLst>
    </dgm:pt>
    <dgm:pt modelId="{2F303F48-8FE4-4BFB-801F-0450AEF782DE}" type="pres">
      <dgm:prSet presAssocID="{0282FFE0-3541-4E8A-AF65-FBF5A7686AF2}" presName="spaceRect" presStyleCnt="0"/>
      <dgm:spPr/>
    </dgm:pt>
    <dgm:pt modelId="{F6C1E550-1777-4EC1-B993-96ABDB3001A1}" type="pres">
      <dgm:prSet presAssocID="{0282FFE0-3541-4E8A-AF65-FBF5A7686AF2}" presName="parTx" presStyleLbl="revTx" presStyleIdx="4" presStyleCnt="5">
        <dgm:presLayoutVars>
          <dgm:chMax val="0"/>
          <dgm:chPref val="0"/>
        </dgm:presLayoutVars>
      </dgm:prSet>
      <dgm:spPr/>
    </dgm:pt>
  </dgm:ptLst>
  <dgm:cxnLst>
    <dgm:cxn modelId="{D149692B-F961-48F5-B02F-C0B672659BF1}" type="presOf" srcId="{633CCACA-5480-49F0-BDC1-22C0BF8D3245}" destId="{5A5DE935-100B-4CA6-BCC2-588352D5C1F6}" srcOrd="0" destOrd="0" presId="urn:microsoft.com/office/officeart/2018/2/layout/IconVerticalSolidList"/>
    <dgm:cxn modelId="{CDFB272D-924E-4298-927A-758B388A7E68}" type="presOf" srcId="{8871F264-E9B6-4BE0-BB0C-7D8111B241C5}" destId="{D75F2258-2BC1-4115-A830-46C0B9B60E3A}" srcOrd="0" destOrd="0" presId="urn:microsoft.com/office/officeart/2018/2/layout/IconVerticalSolidList"/>
    <dgm:cxn modelId="{09B0E02D-9B38-49F5-8E16-A8114FDA4952}" type="presOf" srcId="{0282FFE0-3541-4E8A-AF65-FBF5A7686AF2}" destId="{F6C1E550-1777-4EC1-B993-96ABDB3001A1}" srcOrd="0" destOrd="0" presId="urn:microsoft.com/office/officeart/2018/2/layout/IconVerticalSolidList"/>
    <dgm:cxn modelId="{22840330-75AE-4E2F-AC1A-B21C84B60B0B}" srcId="{D2835EFC-8120-4802-A74B-15B496FF6A38}" destId="{633CCACA-5480-49F0-BDC1-22C0BF8D3245}" srcOrd="0" destOrd="0" parTransId="{B3C768D4-2C5D-4ECC-8420-C83747312DD7}" sibTransId="{163349FF-0C65-47C2-9A18-23D903D8A06B}"/>
    <dgm:cxn modelId="{1E467546-C99D-407B-9D4B-DC6167BE4651}" srcId="{D2835EFC-8120-4802-A74B-15B496FF6A38}" destId="{4FB0073D-368D-48BD-9912-D563F8F8436A}" srcOrd="1" destOrd="0" parTransId="{7CB87E27-F4FE-4296-B32D-B36A627C191C}" sibTransId="{6554BA78-A5DF-483C-9772-4086BDA2AD84}"/>
    <dgm:cxn modelId="{7C28214B-E825-4FAC-99A8-CA465EE1D33B}" srcId="{D2835EFC-8120-4802-A74B-15B496FF6A38}" destId="{0282FFE0-3541-4E8A-AF65-FBF5A7686AF2}" srcOrd="4" destOrd="0" parTransId="{4C1EE242-99D4-4780-95B6-232561FE4284}" sibTransId="{A7C49EC2-8797-4107-A90D-531EE7EFF303}"/>
    <dgm:cxn modelId="{194B7C8A-79FD-4A32-A11B-2025B529DA2A}" type="presOf" srcId="{76CEDB24-ACC7-4444-8CD6-8D3754EB511F}" destId="{73730B05-13B3-4A71-9A37-46CA9F9A8A06}" srcOrd="0" destOrd="0" presId="urn:microsoft.com/office/officeart/2018/2/layout/IconVerticalSolidList"/>
    <dgm:cxn modelId="{2742FC91-E5CC-4E75-961C-53EA29434EC1}" type="presOf" srcId="{4FB0073D-368D-48BD-9912-D563F8F8436A}" destId="{8648C413-6D43-48D3-8BC4-748FA29A5EE0}" srcOrd="0" destOrd="0" presId="urn:microsoft.com/office/officeart/2018/2/layout/IconVerticalSolidList"/>
    <dgm:cxn modelId="{F1376BBC-9A9F-4801-B19B-13768862DAC7}" srcId="{D2835EFC-8120-4802-A74B-15B496FF6A38}" destId="{76CEDB24-ACC7-4444-8CD6-8D3754EB511F}" srcOrd="2" destOrd="0" parTransId="{9D9A4503-F697-4ABA-8B4D-C1CE889088AF}" sibTransId="{E6250446-3AA8-4767-95B4-486DAC94E76C}"/>
    <dgm:cxn modelId="{96E38EEB-F1D6-4AE3-BE6E-AC4866CC0B6F}" srcId="{D2835EFC-8120-4802-A74B-15B496FF6A38}" destId="{8871F264-E9B6-4BE0-BB0C-7D8111B241C5}" srcOrd="3" destOrd="0" parTransId="{283E740A-61D9-4E71-8A4A-105092E9D789}" sibTransId="{6C61F126-CF99-48CA-B6B8-94120FDA9A29}"/>
    <dgm:cxn modelId="{101B14F2-10F8-47F1-A523-2EF56B0C9FD8}" type="presOf" srcId="{D2835EFC-8120-4802-A74B-15B496FF6A38}" destId="{B0BF5047-EDB3-495D-BCC8-6A6C7E55AB7B}" srcOrd="0" destOrd="0" presId="urn:microsoft.com/office/officeart/2018/2/layout/IconVerticalSolidList"/>
    <dgm:cxn modelId="{4D691475-EB63-4B2A-A61C-188EBDAC20B1}" type="presParOf" srcId="{B0BF5047-EDB3-495D-BCC8-6A6C7E55AB7B}" destId="{51DBA0ED-0449-4F05-A904-AFC952A4D761}" srcOrd="0" destOrd="0" presId="urn:microsoft.com/office/officeart/2018/2/layout/IconVerticalSolidList"/>
    <dgm:cxn modelId="{F37221CD-1BFF-46FC-95B3-F9F1F5F83AA2}" type="presParOf" srcId="{51DBA0ED-0449-4F05-A904-AFC952A4D761}" destId="{A4C705A9-F818-4A8D-98D9-544E15AD00BC}" srcOrd="0" destOrd="0" presId="urn:microsoft.com/office/officeart/2018/2/layout/IconVerticalSolidList"/>
    <dgm:cxn modelId="{4EBE884A-F310-48F9-8C20-D5BF8348B10E}" type="presParOf" srcId="{51DBA0ED-0449-4F05-A904-AFC952A4D761}" destId="{9CC6F38B-3169-433E-BAE8-DB1F0AD1E333}" srcOrd="1" destOrd="0" presId="urn:microsoft.com/office/officeart/2018/2/layout/IconVerticalSolidList"/>
    <dgm:cxn modelId="{11DA7B7A-6EA1-4659-8AF3-CBFAE16F6906}" type="presParOf" srcId="{51DBA0ED-0449-4F05-A904-AFC952A4D761}" destId="{9F6FEAFD-AFB1-453A-97A1-D57F3D2703FE}" srcOrd="2" destOrd="0" presId="urn:microsoft.com/office/officeart/2018/2/layout/IconVerticalSolidList"/>
    <dgm:cxn modelId="{7AC511BB-C511-464F-8E01-00078695E273}" type="presParOf" srcId="{51DBA0ED-0449-4F05-A904-AFC952A4D761}" destId="{5A5DE935-100B-4CA6-BCC2-588352D5C1F6}" srcOrd="3" destOrd="0" presId="urn:microsoft.com/office/officeart/2018/2/layout/IconVerticalSolidList"/>
    <dgm:cxn modelId="{9328F062-AE87-4794-BC47-292813C1627F}" type="presParOf" srcId="{B0BF5047-EDB3-495D-BCC8-6A6C7E55AB7B}" destId="{0BCCA22C-441A-4792-B28B-2AC392D09C29}" srcOrd="1" destOrd="0" presId="urn:microsoft.com/office/officeart/2018/2/layout/IconVerticalSolidList"/>
    <dgm:cxn modelId="{71813922-9CA5-4A2C-BF69-ACE38987DBA5}" type="presParOf" srcId="{B0BF5047-EDB3-495D-BCC8-6A6C7E55AB7B}" destId="{B6A3E784-5A44-4841-BC07-CD62F4770897}" srcOrd="2" destOrd="0" presId="urn:microsoft.com/office/officeart/2018/2/layout/IconVerticalSolidList"/>
    <dgm:cxn modelId="{B2445DAB-DA55-41BA-8479-A50C48727A60}" type="presParOf" srcId="{B6A3E784-5A44-4841-BC07-CD62F4770897}" destId="{35673383-1060-48B5-985D-29EAC348BBC4}" srcOrd="0" destOrd="0" presId="urn:microsoft.com/office/officeart/2018/2/layout/IconVerticalSolidList"/>
    <dgm:cxn modelId="{0CB28680-F08B-4B41-80C8-EFC572992339}" type="presParOf" srcId="{B6A3E784-5A44-4841-BC07-CD62F4770897}" destId="{65A212C6-B92A-423C-93B8-59C94F67B522}" srcOrd="1" destOrd="0" presId="urn:microsoft.com/office/officeart/2018/2/layout/IconVerticalSolidList"/>
    <dgm:cxn modelId="{618CC238-A041-479F-AA4A-90BE79A2F61B}" type="presParOf" srcId="{B6A3E784-5A44-4841-BC07-CD62F4770897}" destId="{07F5E609-C37E-4A7D-9289-FC24BEC9F109}" srcOrd="2" destOrd="0" presId="urn:microsoft.com/office/officeart/2018/2/layout/IconVerticalSolidList"/>
    <dgm:cxn modelId="{37A8590B-19C5-48C8-9012-3D2D924FBD6E}" type="presParOf" srcId="{B6A3E784-5A44-4841-BC07-CD62F4770897}" destId="{8648C413-6D43-48D3-8BC4-748FA29A5EE0}" srcOrd="3" destOrd="0" presId="urn:microsoft.com/office/officeart/2018/2/layout/IconVerticalSolidList"/>
    <dgm:cxn modelId="{39C25EBB-8ADC-430B-B185-599B6B5243F5}" type="presParOf" srcId="{B0BF5047-EDB3-495D-BCC8-6A6C7E55AB7B}" destId="{53888E0C-9FBD-4BC9-BCFE-26F61AE2142A}" srcOrd="3" destOrd="0" presId="urn:microsoft.com/office/officeart/2018/2/layout/IconVerticalSolidList"/>
    <dgm:cxn modelId="{679EA6A7-146D-451D-954D-8BF095200E6C}" type="presParOf" srcId="{B0BF5047-EDB3-495D-BCC8-6A6C7E55AB7B}" destId="{C2C9E7A5-33EB-438C-9C97-8CB016361F81}" srcOrd="4" destOrd="0" presId="urn:microsoft.com/office/officeart/2018/2/layout/IconVerticalSolidList"/>
    <dgm:cxn modelId="{68759CF1-7CBE-4DE6-B062-254286BB6F20}" type="presParOf" srcId="{C2C9E7A5-33EB-438C-9C97-8CB016361F81}" destId="{574F619E-B8F8-49CD-98B2-AD69C87B8B0F}" srcOrd="0" destOrd="0" presId="urn:microsoft.com/office/officeart/2018/2/layout/IconVerticalSolidList"/>
    <dgm:cxn modelId="{67216D8C-A1A5-4901-9DB4-DE94B079B833}" type="presParOf" srcId="{C2C9E7A5-33EB-438C-9C97-8CB016361F81}" destId="{0E7E6D31-7042-468B-AAF8-BDDFFEF936E3}" srcOrd="1" destOrd="0" presId="urn:microsoft.com/office/officeart/2018/2/layout/IconVerticalSolidList"/>
    <dgm:cxn modelId="{E7779B13-CAE2-49A7-8BDE-6D5D215234BE}" type="presParOf" srcId="{C2C9E7A5-33EB-438C-9C97-8CB016361F81}" destId="{3FBFF47E-BB1F-42A9-ABDB-62628BCC68E8}" srcOrd="2" destOrd="0" presId="urn:microsoft.com/office/officeart/2018/2/layout/IconVerticalSolidList"/>
    <dgm:cxn modelId="{A57DC8FD-7DB4-4BFE-8C90-9FAFF67B3102}" type="presParOf" srcId="{C2C9E7A5-33EB-438C-9C97-8CB016361F81}" destId="{73730B05-13B3-4A71-9A37-46CA9F9A8A06}" srcOrd="3" destOrd="0" presId="urn:microsoft.com/office/officeart/2018/2/layout/IconVerticalSolidList"/>
    <dgm:cxn modelId="{973D8697-6683-460D-B0DA-10337ADC8EEE}" type="presParOf" srcId="{B0BF5047-EDB3-495D-BCC8-6A6C7E55AB7B}" destId="{75BBC08B-44C6-4B1D-AD00-064C0B9FAAC5}" srcOrd="5" destOrd="0" presId="urn:microsoft.com/office/officeart/2018/2/layout/IconVerticalSolidList"/>
    <dgm:cxn modelId="{5374315D-13AF-435D-848B-B368D1153E0F}" type="presParOf" srcId="{B0BF5047-EDB3-495D-BCC8-6A6C7E55AB7B}" destId="{91978B33-95A2-43E0-8F3F-9750E30FE855}" srcOrd="6" destOrd="0" presId="urn:microsoft.com/office/officeart/2018/2/layout/IconVerticalSolidList"/>
    <dgm:cxn modelId="{E50E0265-9DA9-4426-95E7-33DA29CDBA9A}" type="presParOf" srcId="{91978B33-95A2-43E0-8F3F-9750E30FE855}" destId="{75A6CD11-0035-4A99-9F40-8B2081F278DE}" srcOrd="0" destOrd="0" presId="urn:microsoft.com/office/officeart/2018/2/layout/IconVerticalSolidList"/>
    <dgm:cxn modelId="{F0FE0C88-6E03-495B-ABA3-036A8A6286AA}" type="presParOf" srcId="{91978B33-95A2-43E0-8F3F-9750E30FE855}" destId="{5079732B-23B1-4E8B-B415-3A3925A46A27}" srcOrd="1" destOrd="0" presId="urn:microsoft.com/office/officeart/2018/2/layout/IconVerticalSolidList"/>
    <dgm:cxn modelId="{61C044DB-C004-4A52-99F9-F55AE0D88D4A}" type="presParOf" srcId="{91978B33-95A2-43E0-8F3F-9750E30FE855}" destId="{1FF40022-0F91-4EAA-A47B-00311C27F430}" srcOrd="2" destOrd="0" presId="urn:microsoft.com/office/officeart/2018/2/layout/IconVerticalSolidList"/>
    <dgm:cxn modelId="{B08A133E-93A2-40CB-9530-E0717049B4A4}" type="presParOf" srcId="{91978B33-95A2-43E0-8F3F-9750E30FE855}" destId="{D75F2258-2BC1-4115-A830-46C0B9B60E3A}" srcOrd="3" destOrd="0" presId="urn:microsoft.com/office/officeart/2018/2/layout/IconVerticalSolidList"/>
    <dgm:cxn modelId="{6935D0D6-911A-4C2F-B0D2-3F341D2CFD79}" type="presParOf" srcId="{B0BF5047-EDB3-495D-BCC8-6A6C7E55AB7B}" destId="{869AACE8-D133-4880-9DAC-DC58847CC89D}" srcOrd="7" destOrd="0" presId="urn:microsoft.com/office/officeart/2018/2/layout/IconVerticalSolidList"/>
    <dgm:cxn modelId="{72C846DA-5A39-4550-8E5C-923389C66842}" type="presParOf" srcId="{B0BF5047-EDB3-495D-BCC8-6A6C7E55AB7B}" destId="{3046ACBD-7F1B-4C20-B22B-299D6AC050A7}" srcOrd="8" destOrd="0" presId="urn:microsoft.com/office/officeart/2018/2/layout/IconVerticalSolidList"/>
    <dgm:cxn modelId="{7251C756-1816-46FC-B9E4-F837528E44BB}" type="presParOf" srcId="{3046ACBD-7F1B-4C20-B22B-299D6AC050A7}" destId="{1E685884-0D9F-460D-BE99-5F0EA1FE9D2A}" srcOrd="0" destOrd="0" presId="urn:microsoft.com/office/officeart/2018/2/layout/IconVerticalSolidList"/>
    <dgm:cxn modelId="{71C76461-D8E8-4524-8602-97970F843B37}" type="presParOf" srcId="{3046ACBD-7F1B-4C20-B22B-299D6AC050A7}" destId="{009478F7-CBF5-4C29-AA4C-4BEF2A90F630}" srcOrd="1" destOrd="0" presId="urn:microsoft.com/office/officeart/2018/2/layout/IconVerticalSolidList"/>
    <dgm:cxn modelId="{CA57CFB6-4110-4E96-9F39-DCEDB32DDE29}" type="presParOf" srcId="{3046ACBD-7F1B-4C20-B22B-299D6AC050A7}" destId="{2F303F48-8FE4-4BFB-801F-0450AEF782DE}" srcOrd="2" destOrd="0" presId="urn:microsoft.com/office/officeart/2018/2/layout/IconVerticalSolidList"/>
    <dgm:cxn modelId="{D2F3E5E3-E70C-4786-AE86-37719E6B61C2}" type="presParOf" srcId="{3046ACBD-7F1B-4C20-B22B-299D6AC050A7}" destId="{F6C1E550-1777-4EC1-B993-96ABDB3001A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99D780-A0FB-4270-AEF4-3C608E8A8CBB}"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3F3ECB50-BD72-43F5-96AA-94F95ACD9EB5}">
      <dgm:prSet phldr="0"/>
      <dgm:spPr/>
      <dgm:t>
        <a:bodyPr/>
        <a:lstStyle/>
        <a:p>
          <a:pPr rtl="0"/>
          <a:r>
            <a:rPr lang="en-US" dirty="0">
              <a:latin typeface="Sagona ExtraLight" panose="020F0302020204030204"/>
            </a:rPr>
            <a:t>Physical Proximity</a:t>
          </a:r>
          <a:endParaRPr lang="en-US" dirty="0"/>
        </a:p>
      </dgm:t>
    </dgm:pt>
    <dgm:pt modelId="{1C7697F6-C7CE-4722-8F94-A98556FC0C31}" type="parTrans" cxnId="{7CE5B36A-5CC9-4AB0-94FF-0C9A5E7A59D7}">
      <dgm:prSet/>
      <dgm:spPr/>
      <dgm:t>
        <a:bodyPr/>
        <a:lstStyle/>
        <a:p>
          <a:endParaRPr lang="en-US"/>
        </a:p>
      </dgm:t>
    </dgm:pt>
    <dgm:pt modelId="{9D45B4B6-9D37-4C29-B8F5-49D968E893AA}" type="sibTrans" cxnId="{7CE5B36A-5CC9-4AB0-94FF-0C9A5E7A59D7}">
      <dgm:prSet/>
      <dgm:spPr/>
      <dgm:t>
        <a:bodyPr/>
        <a:lstStyle/>
        <a:p>
          <a:endParaRPr lang="en-US"/>
        </a:p>
      </dgm:t>
    </dgm:pt>
    <dgm:pt modelId="{B75F4506-0667-4C99-9923-05DB922864B1}">
      <dgm:prSet/>
      <dgm:spPr/>
      <dgm:t>
        <a:bodyPr/>
        <a:lstStyle/>
        <a:p>
          <a:r>
            <a:rPr lang="en-US" dirty="0"/>
            <a:t>Use close physical proximity for students who need additional support </a:t>
          </a:r>
        </a:p>
      </dgm:t>
    </dgm:pt>
    <dgm:pt modelId="{A2F10222-8B39-496E-99E3-8BFB5323FDCA}" type="parTrans" cxnId="{8E66E20A-5A47-4AF3-A561-B1D8AF3EB3CD}">
      <dgm:prSet/>
      <dgm:spPr/>
      <dgm:t>
        <a:bodyPr/>
        <a:lstStyle/>
        <a:p>
          <a:endParaRPr lang="en-US"/>
        </a:p>
      </dgm:t>
    </dgm:pt>
    <dgm:pt modelId="{E1EF38F2-5D13-4BDA-8FE1-E6AEFCBA15A8}" type="sibTrans" cxnId="{8E66E20A-5A47-4AF3-A561-B1D8AF3EB3CD}">
      <dgm:prSet/>
      <dgm:spPr/>
      <dgm:t>
        <a:bodyPr/>
        <a:lstStyle/>
        <a:p>
          <a:endParaRPr lang="en-US"/>
        </a:p>
      </dgm:t>
    </dgm:pt>
    <dgm:pt modelId="{35906ABF-6DE3-4F9D-AF8D-D31DD349849F}">
      <dgm:prSet/>
      <dgm:spPr/>
      <dgm:t>
        <a:bodyPr/>
        <a:lstStyle/>
        <a:p>
          <a:pPr rtl="0"/>
          <a:r>
            <a:rPr lang="en-US" dirty="0"/>
            <a:t>Reward</a:t>
          </a:r>
          <a:r>
            <a:rPr lang="en-US" dirty="0">
              <a:latin typeface="Sagona ExtraLight" panose="020F0302020204030204"/>
            </a:rPr>
            <a:t> Behavior</a:t>
          </a:r>
          <a:endParaRPr lang="en-US" dirty="0"/>
        </a:p>
      </dgm:t>
    </dgm:pt>
    <dgm:pt modelId="{3E20C2C9-5D97-4C57-9002-E7464F805164}" type="parTrans" cxnId="{148CB3AC-EF7F-41B8-8588-C5DD3AD091A8}">
      <dgm:prSet/>
      <dgm:spPr/>
      <dgm:t>
        <a:bodyPr/>
        <a:lstStyle/>
        <a:p>
          <a:endParaRPr lang="en-US"/>
        </a:p>
      </dgm:t>
    </dgm:pt>
    <dgm:pt modelId="{26E5B296-C7EA-487C-9010-645C056D168A}" type="sibTrans" cxnId="{148CB3AC-EF7F-41B8-8588-C5DD3AD091A8}">
      <dgm:prSet/>
      <dgm:spPr/>
      <dgm:t>
        <a:bodyPr/>
        <a:lstStyle/>
        <a:p>
          <a:endParaRPr lang="en-US"/>
        </a:p>
      </dgm:t>
    </dgm:pt>
    <dgm:pt modelId="{A2144A2B-1875-465F-AC59-AC85471BD631}">
      <dgm:prSet/>
      <dgm:spPr/>
      <dgm:t>
        <a:bodyPr/>
        <a:lstStyle/>
        <a:p>
          <a:r>
            <a:rPr lang="en-US" dirty="0"/>
            <a:t>Reward appropriate behavior when possible </a:t>
          </a:r>
        </a:p>
      </dgm:t>
    </dgm:pt>
    <dgm:pt modelId="{5C2548ED-90F0-4FA6-A944-6AA1B11E12E1}" type="parTrans" cxnId="{73DF3B36-27C1-4D4A-942E-FF463A61D97E}">
      <dgm:prSet/>
      <dgm:spPr/>
      <dgm:t>
        <a:bodyPr/>
        <a:lstStyle/>
        <a:p>
          <a:endParaRPr lang="en-US"/>
        </a:p>
      </dgm:t>
    </dgm:pt>
    <dgm:pt modelId="{6A45D170-AEF1-4B13-A35E-7578E60DD96E}" type="sibTrans" cxnId="{73DF3B36-27C1-4D4A-942E-FF463A61D97E}">
      <dgm:prSet/>
      <dgm:spPr/>
      <dgm:t>
        <a:bodyPr/>
        <a:lstStyle/>
        <a:p>
          <a:endParaRPr lang="en-US"/>
        </a:p>
      </dgm:t>
    </dgm:pt>
    <dgm:pt modelId="{7D67BC76-5623-442B-868E-1D6AD58D66A9}">
      <dgm:prSet/>
      <dgm:spPr/>
      <dgm:t>
        <a:bodyPr/>
        <a:lstStyle/>
        <a:p>
          <a:pPr rtl="0"/>
          <a:r>
            <a:rPr lang="en-US" dirty="0">
              <a:latin typeface="Sagona ExtraLight" panose="020F0302020204030204"/>
            </a:rPr>
            <a:t>Interest based</a:t>
          </a:r>
          <a:endParaRPr lang="en-US" dirty="0"/>
        </a:p>
      </dgm:t>
    </dgm:pt>
    <dgm:pt modelId="{CF3207DC-DF3F-4556-A7DC-6BCC32EEA92F}" type="parTrans" cxnId="{0D72C4DA-5724-4326-9DE1-A2FAE6845B67}">
      <dgm:prSet/>
      <dgm:spPr/>
      <dgm:t>
        <a:bodyPr/>
        <a:lstStyle/>
        <a:p>
          <a:endParaRPr lang="en-US"/>
        </a:p>
      </dgm:t>
    </dgm:pt>
    <dgm:pt modelId="{E00F6E03-3987-44DB-AED5-F58BDBB7FA99}" type="sibTrans" cxnId="{0D72C4DA-5724-4326-9DE1-A2FAE6845B67}">
      <dgm:prSet/>
      <dgm:spPr/>
      <dgm:t>
        <a:bodyPr/>
        <a:lstStyle/>
        <a:p>
          <a:endParaRPr lang="en-US"/>
        </a:p>
      </dgm:t>
    </dgm:pt>
    <dgm:pt modelId="{976E63B9-88DD-4310-AD5A-4081792765D0}">
      <dgm:prSet/>
      <dgm:spPr/>
      <dgm:t>
        <a:bodyPr/>
        <a:lstStyle/>
        <a:p>
          <a:r>
            <a:rPr lang="en-US" dirty="0"/>
            <a:t>Special jobs &amp; responsibilities </a:t>
          </a:r>
        </a:p>
      </dgm:t>
    </dgm:pt>
    <dgm:pt modelId="{F998E8F9-B550-4696-9D31-3909042DFF7D}" type="parTrans" cxnId="{B0E35577-C2F9-4FBE-84F6-F5159FA37616}">
      <dgm:prSet/>
      <dgm:spPr/>
      <dgm:t>
        <a:bodyPr/>
        <a:lstStyle/>
        <a:p>
          <a:endParaRPr lang="en-US"/>
        </a:p>
      </dgm:t>
    </dgm:pt>
    <dgm:pt modelId="{305EBD0E-2732-4703-97D9-59572EB8AA9E}" type="sibTrans" cxnId="{B0E35577-C2F9-4FBE-84F6-F5159FA37616}">
      <dgm:prSet/>
      <dgm:spPr/>
      <dgm:t>
        <a:bodyPr/>
        <a:lstStyle/>
        <a:p>
          <a:endParaRPr lang="en-US"/>
        </a:p>
      </dgm:t>
    </dgm:pt>
    <dgm:pt modelId="{028F9FC8-D254-4D02-A566-75018CDEE177}">
      <dgm:prSet phldr="0"/>
      <dgm:spPr/>
      <dgm:t>
        <a:bodyPr/>
        <a:lstStyle/>
        <a:p>
          <a:r>
            <a:rPr lang="en-US" dirty="0">
              <a:latin typeface="Sagona ExtraLight" panose="020F0302020204030204"/>
            </a:rPr>
            <a:t>Relationship</a:t>
          </a:r>
          <a:endParaRPr lang="en-US" dirty="0"/>
        </a:p>
      </dgm:t>
    </dgm:pt>
    <dgm:pt modelId="{F9ECC77E-191E-4BAD-98A9-4922526FAD6C}" type="parTrans" cxnId="{CB2CB075-2692-4C99-B26C-004FA387DF90}">
      <dgm:prSet/>
      <dgm:spPr/>
      <dgm:t>
        <a:bodyPr/>
        <a:lstStyle/>
        <a:p>
          <a:endParaRPr lang="en-US"/>
        </a:p>
      </dgm:t>
    </dgm:pt>
    <dgm:pt modelId="{285F2E9C-2DA7-41B0-9F0C-837F3B06CE3F}" type="sibTrans" cxnId="{CB2CB075-2692-4C99-B26C-004FA387DF90}">
      <dgm:prSet/>
      <dgm:spPr/>
      <dgm:t>
        <a:bodyPr/>
        <a:lstStyle/>
        <a:p>
          <a:endParaRPr lang="en-US"/>
        </a:p>
      </dgm:t>
    </dgm:pt>
    <dgm:pt modelId="{EB7C5EF2-0903-4337-90FF-38478F7FFC05}">
      <dgm:prSet/>
      <dgm:spPr/>
      <dgm:t>
        <a:bodyPr/>
        <a:lstStyle/>
        <a:p>
          <a:r>
            <a:rPr lang="en-US" dirty="0"/>
            <a:t>When in doubt, go back to the relationship </a:t>
          </a:r>
        </a:p>
      </dgm:t>
    </dgm:pt>
    <dgm:pt modelId="{6DD901F4-CA3B-4DD9-9CB0-47D3242C9CBC}" type="parTrans" cxnId="{62556088-7BC8-47A9-85DC-4CD06A6A144D}">
      <dgm:prSet/>
      <dgm:spPr/>
      <dgm:t>
        <a:bodyPr/>
        <a:lstStyle/>
        <a:p>
          <a:endParaRPr lang="en-US"/>
        </a:p>
      </dgm:t>
    </dgm:pt>
    <dgm:pt modelId="{2D3EA0EB-0BC9-476E-B4F5-8F9BBB9E10A8}" type="sibTrans" cxnId="{62556088-7BC8-47A9-85DC-4CD06A6A144D}">
      <dgm:prSet/>
      <dgm:spPr/>
      <dgm:t>
        <a:bodyPr/>
        <a:lstStyle/>
        <a:p>
          <a:endParaRPr lang="en-US"/>
        </a:p>
      </dgm:t>
    </dgm:pt>
    <dgm:pt modelId="{469BF0BA-4DD2-4350-BC24-106876308E26}" type="pres">
      <dgm:prSet presAssocID="{BE99D780-A0FB-4270-AEF4-3C608E8A8CBB}" presName="Name0" presStyleCnt="0">
        <dgm:presLayoutVars>
          <dgm:dir/>
          <dgm:animLvl val="lvl"/>
          <dgm:resizeHandles val="exact"/>
        </dgm:presLayoutVars>
      </dgm:prSet>
      <dgm:spPr/>
    </dgm:pt>
    <dgm:pt modelId="{DBB851C7-E7AA-4712-9355-EB457FA62D4F}" type="pres">
      <dgm:prSet presAssocID="{3F3ECB50-BD72-43F5-96AA-94F95ACD9EB5}" presName="linNode" presStyleCnt="0"/>
      <dgm:spPr/>
    </dgm:pt>
    <dgm:pt modelId="{A6B7F189-F5B2-4BFA-8985-2387DB646154}" type="pres">
      <dgm:prSet presAssocID="{3F3ECB50-BD72-43F5-96AA-94F95ACD9EB5}" presName="parentText" presStyleLbl="alignNode1" presStyleIdx="0" presStyleCnt="4">
        <dgm:presLayoutVars>
          <dgm:chMax val="1"/>
          <dgm:bulletEnabled/>
        </dgm:presLayoutVars>
      </dgm:prSet>
      <dgm:spPr/>
    </dgm:pt>
    <dgm:pt modelId="{57A30788-4155-43FB-B7F2-1E3B5D359A54}" type="pres">
      <dgm:prSet presAssocID="{3F3ECB50-BD72-43F5-96AA-94F95ACD9EB5}" presName="descendantText" presStyleLbl="alignAccFollowNode1" presStyleIdx="0" presStyleCnt="4">
        <dgm:presLayoutVars>
          <dgm:bulletEnabled/>
        </dgm:presLayoutVars>
      </dgm:prSet>
      <dgm:spPr/>
    </dgm:pt>
    <dgm:pt modelId="{08BDC103-0D4C-4C48-9AB7-D73C2C36FD34}" type="pres">
      <dgm:prSet presAssocID="{9D45B4B6-9D37-4C29-B8F5-49D968E893AA}" presName="sp" presStyleCnt="0"/>
      <dgm:spPr/>
    </dgm:pt>
    <dgm:pt modelId="{00DD2F3A-FE5A-41FD-88C8-14A5ADB67B3B}" type="pres">
      <dgm:prSet presAssocID="{35906ABF-6DE3-4F9D-AF8D-D31DD349849F}" presName="linNode" presStyleCnt="0"/>
      <dgm:spPr/>
    </dgm:pt>
    <dgm:pt modelId="{C3BF891E-0287-432A-9256-6180DB4D6A0D}" type="pres">
      <dgm:prSet presAssocID="{35906ABF-6DE3-4F9D-AF8D-D31DD349849F}" presName="parentText" presStyleLbl="alignNode1" presStyleIdx="1" presStyleCnt="4">
        <dgm:presLayoutVars>
          <dgm:chMax val="1"/>
          <dgm:bulletEnabled/>
        </dgm:presLayoutVars>
      </dgm:prSet>
      <dgm:spPr/>
    </dgm:pt>
    <dgm:pt modelId="{2F1F539E-BDB0-4F18-A0D8-31E8F83AFBCC}" type="pres">
      <dgm:prSet presAssocID="{35906ABF-6DE3-4F9D-AF8D-D31DD349849F}" presName="descendantText" presStyleLbl="alignAccFollowNode1" presStyleIdx="1" presStyleCnt="4">
        <dgm:presLayoutVars>
          <dgm:bulletEnabled/>
        </dgm:presLayoutVars>
      </dgm:prSet>
      <dgm:spPr/>
    </dgm:pt>
    <dgm:pt modelId="{166644BA-D063-4D57-9023-EB392B753699}" type="pres">
      <dgm:prSet presAssocID="{26E5B296-C7EA-487C-9010-645C056D168A}" presName="sp" presStyleCnt="0"/>
      <dgm:spPr/>
    </dgm:pt>
    <dgm:pt modelId="{46CE29E8-F539-43AA-92A5-00664F6650C0}" type="pres">
      <dgm:prSet presAssocID="{7D67BC76-5623-442B-868E-1D6AD58D66A9}" presName="linNode" presStyleCnt="0"/>
      <dgm:spPr/>
    </dgm:pt>
    <dgm:pt modelId="{D8E969C1-52C1-4341-9041-F51B51ED7C5C}" type="pres">
      <dgm:prSet presAssocID="{7D67BC76-5623-442B-868E-1D6AD58D66A9}" presName="parentText" presStyleLbl="alignNode1" presStyleIdx="2" presStyleCnt="4">
        <dgm:presLayoutVars>
          <dgm:chMax val="1"/>
          <dgm:bulletEnabled/>
        </dgm:presLayoutVars>
      </dgm:prSet>
      <dgm:spPr/>
    </dgm:pt>
    <dgm:pt modelId="{CE6AB200-72DC-4873-A2A7-8C37BAE2BBA1}" type="pres">
      <dgm:prSet presAssocID="{7D67BC76-5623-442B-868E-1D6AD58D66A9}" presName="descendantText" presStyleLbl="alignAccFollowNode1" presStyleIdx="2" presStyleCnt="4">
        <dgm:presLayoutVars>
          <dgm:bulletEnabled/>
        </dgm:presLayoutVars>
      </dgm:prSet>
      <dgm:spPr/>
    </dgm:pt>
    <dgm:pt modelId="{033E859F-34BE-43C5-B17C-D07FB6059E4F}" type="pres">
      <dgm:prSet presAssocID="{E00F6E03-3987-44DB-AED5-F58BDBB7FA99}" presName="sp" presStyleCnt="0"/>
      <dgm:spPr/>
    </dgm:pt>
    <dgm:pt modelId="{FF50C9CD-251C-4E31-82EC-466B146B6B30}" type="pres">
      <dgm:prSet presAssocID="{028F9FC8-D254-4D02-A566-75018CDEE177}" presName="linNode" presStyleCnt="0"/>
      <dgm:spPr/>
    </dgm:pt>
    <dgm:pt modelId="{AEF0CE8D-5888-4FC7-BEDE-246F42A1B074}" type="pres">
      <dgm:prSet presAssocID="{028F9FC8-D254-4D02-A566-75018CDEE177}" presName="parentText" presStyleLbl="alignNode1" presStyleIdx="3" presStyleCnt="4">
        <dgm:presLayoutVars>
          <dgm:chMax val="1"/>
          <dgm:bulletEnabled/>
        </dgm:presLayoutVars>
      </dgm:prSet>
      <dgm:spPr/>
    </dgm:pt>
    <dgm:pt modelId="{F9417BEB-3B0B-4872-AE03-4D09C26241B9}" type="pres">
      <dgm:prSet presAssocID="{028F9FC8-D254-4D02-A566-75018CDEE177}" presName="descendantText" presStyleLbl="alignAccFollowNode1" presStyleIdx="3" presStyleCnt="4">
        <dgm:presLayoutVars>
          <dgm:bulletEnabled/>
        </dgm:presLayoutVars>
      </dgm:prSet>
      <dgm:spPr/>
    </dgm:pt>
  </dgm:ptLst>
  <dgm:cxnLst>
    <dgm:cxn modelId="{8E66E20A-5A47-4AF3-A561-B1D8AF3EB3CD}" srcId="{3F3ECB50-BD72-43F5-96AA-94F95ACD9EB5}" destId="{B75F4506-0667-4C99-9923-05DB922864B1}" srcOrd="0" destOrd="0" parTransId="{A2F10222-8B39-496E-99E3-8BFB5323FDCA}" sibTransId="{E1EF38F2-5D13-4BDA-8FE1-E6AEFCBA15A8}"/>
    <dgm:cxn modelId="{90074F0D-C8FC-47D9-B346-C73CAE45AF87}" type="presOf" srcId="{B75F4506-0667-4C99-9923-05DB922864B1}" destId="{57A30788-4155-43FB-B7F2-1E3B5D359A54}" srcOrd="0" destOrd="0" presId="urn:microsoft.com/office/officeart/2016/7/layout/VerticalSolidActionList"/>
    <dgm:cxn modelId="{F9AC2135-9306-4F5D-807B-310F205FDA09}" type="presOf" srcId="{976E63B9-88DD-4310-AD5A-4081792765D0}" destId="{CE6AB200-72DC-4873-A2A7-8C37BAE2BBA1}" srcOrd="0" destOrd="0" presId="urn:microsoft.com/office/officeart/2016/7/layout/VerticalSolidActionList"/>
    <dgm:cxn modelId="{73DF3B36-27C1-4D4A-942E-FF463A61D97E}" srcId="{35906ABF-6DE3-4F9D-AF8D-D31DD349849F}" destId="{A2144A2B-1875-465F-AC59-AC85471BD631}" srcOrd="0" destOrd="0" parTransId="{5C2548ED-90F0-4FA6-A944-6AA1B11E12E1}" sibTransId="{6A45D170-AEF1-4B13-A35E-7578E60DD96E}"/>
    <dgm:cxn modelId="{F63DF13B-E5C7-4EC1-9C07-0BEA6F66178E}" type="presOf" srcId="{A2144A2B-1875-465F-AC59-AC85471BD631}" destId="{2F1F539E-BDB0-4F18-A0D8-31E8F83AFBCC}" srcOrd="0" destOrd="0" presId="urn:microsoft.com/office/officeart/2016/7/layout/VerticalSolidActionList"/>
    <dgm:cxn modelId="{E565B466-9E90-466F-A86C-F5713F9CE26B}" type="presOf" srcId="{028F9FC8-D254-4D02-A566-75018CDEE177}" destId="{AEF0CE8D-5888-4FC7-BEDE-246F42A1B074}" srcOrd="0" destOrd="0" presId="urn:microsoft.com/office/officeart/2016/7/layout/VerticalSolidActionList"/>
    <dgm:cxn modelId="{7CE5B36A-5CC9-4AB0-94FF-0C9A5E7A59D7}" srcId="{BE99D780-A0FB-4270-AEF4-3C608E8A8CBB}" destId="{3F3ECB50-BD72-43F5-96AA-94F95ACD9EB5}" srcOrd="0" destOrd="0" parTransId="{1C7697F6-C7CE-4722-8F94-A98556FC0C31}" sibTransId="{9D45B4B6-9D37-4C29-B8F5-49D968E893AA}"/>
    <dgm:cxn modelId="{A4F77B70-4EC1-4B36-86CF-1EF1386CE059}" type="presOf" srcId="{EB7C5EF2-0903-4337-90FF-38478F7FFC05}" destId="{F9417BEB-3B0B-4872-AE03-4D09C26241B9}" srcOrd="0" destOrd="0" presId="urn:microsoft.com/office/officeart/2016/7/layout/VerticalSolidActionList"/>
    <dgm:cxn modelId="{CB2CB075-2692-4C99-B26C-004FA387DF90}" srcId="{BE99D780-A0FB-4270-AEF4-3C608E8A8CBB}" destId="{028F9FC8-D254-4D02-A566-75018CDEE177}" srcOrd="3" destOrd="0" parTransId="{F9ECC77E-191E-4BAD-98A9-4922526FAD6C}" sibTransId="{285F2E9C-2DA7-41B0-9F0C-837F3B06CE3F}"/>
    <dgm:cxn modelId="{B0E35577-C2F9-4FBE-84F6-F5159FA37616}" srcId="{7D67BC76-5623-442B-868E-1D6AD58D66A9}" destId="{976E63B9-88DD-4310-AD5A-4081792765D0}" srcOrd="0" destOrd="0" parTransId="{F998E8F9-B550-4696-9D31-3909042DFF7D}" sibTransId="{305EBD0E-2732-4703-97D9-59572EB8AA9E}"/>
    <dgm:cxn modelId="{110D5F7D-7706-41D3-AADE-C0A68E15FA02}" type="presOf" srcId="{35906ABF-6DE3-4F9D-AF8D-D31DD349849F}" destId="{C3BF891E-0287-432A-9256-6180DB4D6A0D}" srcOrd="0" destOrd="0" presId="urn:microsoft.com/office/officeart/2016/7/layout/VerticalSolidActionList"/>
    <dgm:cxn modelId="{62556088-7BC8-47A9-85DC-4CD06A6A144D}" srcId="{028F9FC8-D254-4D02-A566-75018CDEE177}" destId="{EB7C5EF2-0903-4337-90FF-38478F7FFC05}" srcOrd="0" destOrd="0" parTransId="{6DD901F4-CA3B-4DD9-9CB0-47D3242C9CBC}" sibTransId="{2D3EA0EB-0BC9-476E-B4F5-8F9BBB9E10A8}"/>
    <dgm:cxn modelId="{9FB75D9B-66B1-4A4C-A1E7-35F5648DC85B}" type="presOf" srcId="{7D67BC76-5623-442B-868E-1D6AD58D66A9}" destId="{D8E969C1-52C1-4341-9041-F51B51ED7C5C}" srcOrd="0" destOrd="0" presId="urn:microsoft.com/office/officeart/2016/7/layout/VerticalSolidActionList"/>
    <dgm:cxn modelId="{FA65C2A6-9835-42ED-9628-3B3CA70E56B3}" type="presOf" srcId="{BE99D780-A0FB-4270-AEF4-3C608E8A8CBB}" destId="{469BF0BA-4DD2-4350-BC24-106876308E26}" srcOrd="0" destOrd="0" presId="urn:microsoft.com/office/officeart/2016/7/layout/VerticalSolidActionList"/>
    <dgm:cxn modelId="{148CB3AC-EF7F-41B8-8588-C5DD3AD091A8}" srcId="{BE99D780-A0FB-4270-AEF4-3C608E8A8CBB}" destId="{35906ABF-6DE3-4F9D-AF8D-D31DD349849F}" srcOrd="1" destOrd="0" parTransId="{3E20C2C9-5D97-4C57-9002-E7464F805164}" sibTransId="{26E5B296-C7EA-487C-9010-645C056D168A}"/>
    <dgm:cxn modelId="{0D72C4DA-5724-4326-9DE1-A2FAE6845B67}" srcId="{BE99D780-A0FB-4270-AEF4-3C608E8A8CBB}" destId="{7D67BC76-5623-442B-868E-1D6AD58D66A9}" srcOrd="2" destOrd="0" parTransId="{CF3207DC-DF3F-4556-A7DC-6BCC32EEA92F}" sibTransId="{E00F6E03-3987-44DB-AED5-F58BDBB7FA99}"/>
    <dgm:cxn modelId="{083260DB-6496-4269-B03C-1988DC809918}" type="presOf" srcId="{3F3ECB50-BD72-43F5-96AA-94F95ACD9EB5}" destId="{A6B7F189-F5B2-4BFA-8985-2387DB646154}" srcOrd="0" destOrd="0" presId="urn:microsoft.com/office/officeart/2016/7/layout/VerticalSolidActionList"/>
    <dgm:cxn modelId="{6DCDCC3B-1435-469C-8166-571D4489C560}" type="presParOf" srcId="{469BF0BA-4DD2-4350-BC24-106876308E26}" destId="{DBB851C7-E7AA-4712-9355-EB457FA62D4F}" srcOrd="0" destOrd="0" presId="urn:microsoft.com/office/officeart/2016/7/layout/VerticalSolidActionList"/>
    <dgm:cxn modelId="{C5272666-096A-4853-8C99-884E1ABE6720}" type="presParOf" srcId="{DBB851C7-E7AA-4712-9355-EB457FA62D4F}" destId="{A6B7F189-F5B2-4BFA-8985-2387DB646154}" srcOrd="0" destOrd="0" presId="urn:microsoft.com/office/officeart/2016/7/layout/VerticalSolidActionList"/>
    <dgm:cxn modelId="{89AB34E4-3046-4F8B-9465-A975A07F01E7}" type="presParOf" srcId="{DBB851C7-E7AA-4712-9355-EB457FA62D4F}" destId="{57A30788-4155-43FB-B7F2-1E3B5D359A54}" srcOrd="1" destOrd="0" presId="urn:microsoft.com/office/officeart/2016/7/layout/VerticalSolidActionList"/>
    <dgm:cxn modelId="{42E3C4C1-CA78-43A3-B009-11484274DE82}" type="presParOf" srcId="{469BF0BA-4DD2-4350-BC24-106876308E26}" destId="{08BDC103-0D4C-4C48-9AB7-D73C2C36FD34}" srcOrd="1" destOrd="0" presId="urn:microsoft.com/office/officeart/2016/7/layout/VerticalSolidActionList"/>
    <dgm:cxn modelId="{336505AA-8B6D-4AC1-A437-994CE768384E}" type="presParOf" srcId="{469BF0BA-4DD2-4350-BC24-106876308E26}" destId="{00DD2F3A-FE5A-41FD-88C8-14A5ADB67B3B}" srcOrd="2" destOrd="0" presId="urn:microsoft.com/office/officeart/2016/7/layout/VerticalSolidActionList"/>
    <dgm:cxn modelId="{1D3A13BD-D947-4ABA-A975-7B9E13AB22CC}" type="presParOf" srcId="{00DD2F3A-FE5A-41FD-88C8-14A5ADB67B3B}" destId="{C3BF891E-0287-432A-9256-6180DB4D6A0D}" srcOrd="0" destOrd="0" presId="urn:microsoft.com/office/officeart/2016/7/layout/VerticalSolidActionList"/>
    <dgm:cxn modelId="{08226D04-3D03-4171-807A-515E8CE71217}" type="presParOf" srcId="{00DD2F3A-FE5A-41FD-88C8-14A5ADB67B3B}" destId="{2F1F539E-BDB0-4F18-A0D8-31E8F83AFBCC}" srcOrd="1" destOrd="0" presId="urn:microsoft.com/office/officeart/2016/7/layout/VerticalSolidActionList"/>
    <dgm:cxn modelId="{6C606FC8-EC9F-4DB5-954D-FAD1BCFD4D3A}" type="presParOf" srcId="{469BF0BA-4DD2-4350-BC24-106876308E26}" destId="{166644BA-D063-4D57-9023-EB392B753699}" srcOrd="3" destOrd="0" presId="urn:microsoft.com/office/officeart/2016/7/layout/VerticalSolidActionList"/>
    <dgm:cxn modelId="{8F3CFC0C-6EBB-49B3-B255-3DED0626A539}" type="presParOf" srcId="{469BF0BA-4DD2-4350-BC24-106876308E26}" destId="{46CE29E8-F539-43AA-92A5-00664F6650C0}" srcOrd="4" destOrd="0" presId="urn:microsoft.com/office/officeart/2016/7/layout/VerticalSolidActionList"/>
    <dgm:cxn modelId="{C342214F-BCC5-4BB3-8D5B-70712BC9B0E5}" type="presParOf" srcId="{46CE29E8-F539-43AA-92A5-00664F6650C0}" destId="{D8E969C1-52C1-4341-9041-F51B51ED7C5C}" srcOrd="0" destOrd="0" presId="urn:microsoft.com/office/officeart/2016/7/layout/VerticalSolidActionList"/>
    <dgm:cxn modelId="{B268D64E-1698-4561-B80D-6E12A4AD9188}" type="presParOf" srcId="{46CE29E8-F539-43AA-92A5-00664F6650C0}" destId="{CE6AB200-72DC-4873-A2A7-8C37BAE2BBA1}" srcOrd="1" destOrd="0" presId="urn:microsoft.com/office/officeart/2016/7/layout/VerticalSolidActionList"/>
    <dgm:cxn modelId="{2D399DBC-DD62-4C01-8FFC-24E5940FB0B0}" type="presParOf" srcId="{469BF0BA-4DD2-4350-BC24-106876308E26}" destId="{033E859F-34BE-43C5-B17C-D07FB6059E4F}" srcOrd="5" destOrd="0" presId="urn:microsoft.com/office/officeart/2016/7/layout/VerticalSolidActionList"/>
    <dgm:cxn modelId="{8F8F52B6-E38F-41A0-83E9-87D99A52900B}" type="presParOf" srcId="{469BF0BA-4DD2-4350-BC24-106876308E26}" destId="{FF50C9CD-251C-4E31-82EC-466B146B6B30}" srcOrd="6" destOrd="0" presId="urn:microsoft.com/office/officeart/2016/7/layout/VerticalSolidActionList"/>
    <dgm:cxn modelId="{2CA1BFEA-79FF-4471-8BA1-397AD4F9597A}" type="presParOf" srcId="{FF50C9CD-251C-4E31-82EC-466B146B6B30}" destId="{AEF0CE8D-5888-4FC7-BEDE-246F42A1B074}" srcOrd="0" destOrd="0" presId="urn:microsoft.com/office/officeart/2016/7/layout/VerticalSolidActionList"/>
    <dgm:cxn modelId="{E53D5AF4-A99B-405A-A831-273245F2CF8D}" type="presParOf" srcId="{FF50C9CD-251C-4E31-82EC-466B146B6B30}" destId="{F9417BEB-3B0B-4872-AE03-4D09C26241B9}"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050FD9F-11FF-40B0-8270-EF0B069563E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866B7654-E9B2-4DD8-AE70-BF74D192F1EF}">
      <dgm:prSet/>
      <dgm:spPr/>
      <dgm:t>
        <a:bodyPr/>
        <a:lstStyle/>
        <a:p>
          <a:r>
            <a:rPr lang="en-US"/>
            <a:t>What challenging behaviors are you experiencing in your program?</a:t>
          </a:r>
        </a:p>
      </dgm:t>
    </dgm:pt>
    <dgm:pt modelId="{040E7A7B-6847-49AB-BEEA-7ACF5E96D364}" type="parTrans" cxnId="{BFFB1568-C4A2-46E4-BE97-8A139928CF9D}">
      <dgm:prSet/>
      <dgm:spPr/>
      <dgm:t>
        <a:bodyPr/>
        <a:lstStyle/>
        <a:p>
          <a:endParaRPr lang="en-US"/>
        </a:p>
      </dgm:t>
    </dgm:pt>
    <dgm:pt modelId="{EBAC6846-E8F4-472F-86B4-34534EC538B8}" type="sibTrans" cxnId="{BFFB1568-C4A2-46E4-BE97-8A139928CF9D}">
      <dgm:prSet/>
      <dgm:spPr/>
      <dgm:t>
        <a:bodyPr/>
        <a:lstStyle/>
        <a:p>
          <a:endParaRPr lang="en-US"/>
        </a:p>
      </dgm:t>
    </dgm:pt>
    <dgm:pt modelId="{FB9F7B0F-345E-4F9E-A7E6-CEA0D6FA1198}">
      <dgm:prSet/>
      <dgm:spPr/>
      <dgm:t>
        <a:bodyPr/>
        <a:lstStyle/>
        <a:p>
          <a:r>
            <a:rPr lang="en-US"/>
            <a:t>What is one thing that we talked about today that you could try to reduce those challenging behaviors?</a:t>
          </a:r>
        </a:p>
      </dgm:t>
    </dgm:pt>
    <dgm:pt modelId="{F151FE8E-4616-4090-BE93-A7B7948D3512}" type="parTrans" cxnId="{B41E87BA-D2EC-426A-AA00-7EF4F354A5E9}">
      <dgm:prSet/>
      <dgm:spPr/>
      <dgm:t>
        <a:bodyPr/>
        <a:lstStyle/>
        <a:p>
          <a:endParaRPr lang="en-US"/>
        </a:p>
      </dgm:t>
    </dgm:pt>
    <dgm:pt modelId="{B599CDAB-FB6C-4283-89A9-205065D86F6F}" type="sibTrans" cxnId="{B41E87BA-D2EC-426A-AA00-7EF4F354A5E9}">
      <dgm:prSet/>
      <dgm:spPr/>
      <dgm:t>
        <a:bodyPr/>
        <a:lstStyle/>
        <a:p>
          <a:endParaRPr lang="en-US"/>
        </a:p>
      </dgm:t>
    </dgm:pt>
    <dgm:pt modelId="{B767076A-395F-46DC-B948-285050975C47}" type="pres">
      <dgm:prSet presAssocID="{F050FD9F-11FF-40B0-8270-EF0B069563EE}" presName="hierChild1" presStyleCnt="0">
        <dgm:presLayoutVars>
          <dgm:chPref val="1"/>
          <dgm:dir/>
          <dgm:animOne val="branch"/>
          <dgm:animLvl val="lvl"/>
          <dgm:resizeHandles/>
        </dgm:presLayoutVars>
      </dgm:prSet>
      <dgm:spPr/>
    </dgm:pt>
    <dgm:pt modelId="{2AFA1450-B9A1-4758-AD24-5452BF874909}" type="pres">
      <dgm:prSet presAssocID="{866B7654-E9B2-4DD8-AE70-BF74D192F1EF}" presName="hierRoot1" presStyleCnt="0"/>
      <dgm:spPr/>
    </dgm:pt>
    <dgm:pt modelId="{E477EFE4-F6E5-429F-B912-3C69B92E1F4D}" type="pres">
      <dgm:prSet presAssocID="{866B7654-E9B2-4DD8-AE70-BF74D192F1EF}" presName="composite" presStyleCnt="0"/>
      <dgm:spPr/>
    </dgm:pt>
    <dgm:pt modelId="{C623DEB4-6AF0-46CD-9086-9DEF4E23B9BC}" type="pres">
      <dgm:prSet presAssocID="{866B7654-E9B2-4DD8-AE70-BF74D192F1EF}" presName="background" presStyleLbl="node0" presStyleIdx="0" presStyleCnt="2"/>
      <dgm:spPr/>
    </dgm:pt>
    <dgm:pt modelId="{BF3278D4-7A42-4E8F-A905-BE94ABEC8B20}" type="pres">
      <dgm:prSet presAssocID="{866B7654-E9B2-4DD8-AE70-BF74D192F1EF}" presName="text" presStyleLbl="fgAcc0" presStyleIdx="0" presStyleCnt="2">
        <dgm:presLayoutVars>
          <dgm:chPref val="3"/>
        </dgm:presLayoutVars>
      </dgm:prSet>
      <dgm:spPr/>
    </dgm:pt>
    <dgm:pt modelId="{217B1818-B16E-47C1-90F2-F9BF4C5CB546}" type="pres">
      <dgm:prSet presAssocID="{866B7654-E9B2-4DD8-AE70-BF74D192F1EF}" presName="hierChild2" presStyleCnt="0"/>
      <dgm:spPr/>
    </dgm:pt>
    <dgm:pt modelId="{84C1DE06-8584-4566-B777-9E28D4B8B5F1}" type="pres">
      <dgm:prSet presAssocID="{FB9F7B0F-345E-4F9E-A7E6-CEA0D6FA1198}" presName="hierRoot1" presStyleCnt="0"/>
      <dgm:spPr/>
    </dgm:pt>
    <dgm:pt modelId="{B4944448-8727-4B71-8C95-66EAC685687D}" type="pres">
      <dgm:prSet presAssocID="{FB9F7B0F-345E-4F9E-A7E6-CEA0D6FA1198}" presName="composite" presStyleCnt="0"/>
      <dgm:spPr/>
    </dgm:pt>
    <dgm:pt modelId="{B3F9448E-E99D-4631-87E1-1E713F12675E}" type="pres">
      <dgm:prSet presAssocID="{FB9F7B0F-345E-4F9E-A7E6-CEA0D6FA1198}" presName="background" presStyleLbl="node0" presStyleIdx="1" presStyleCnt="2"/>
      <dgm:spPr/>
    </dgm:pt>
    <dgm:pt modelId="{F1207331-F210-44F2-A076-F0EDAA52E265}" type="pres">
      <dgm:prSet presAssocID="{FB9F7B0F-345E-4F9E-A7E6-CEA0D6FA1198}" presName="text" presStyleLbl="fgAcc0" presStyleIdx="1" presStyleCnt="2">
        <dgm:presLayoutVars>
          <dgm:chPref val="3"/>
        </dgm:presLayoutVars>
      </dgm:prSet>
      <dgm:spPr/>
    </dgm:pt>
    <dgm:pt modelId="{29E73A85-CF79-45C0-8EFE-3B942B534ADC}" type="pres">
      <dgm:prSet presAssocID="{FB9F7B0F-345E-4F9E-A7E6-CEA0D6FA1198}" presName="hierChild2" presStyleCnt="0"/>
      <dgm:spPr/>
    </dgm:pt>
  </dgm:ptLst>
  <dgm:cxnLst>
    <dgm:cxn modelId="{BFFB1568-C4A2-46E4-BE97-8A139928CF9D}" srcId="{F050FD9F-11FF-40B0-8270-EF0B069563EE}" destId="{866B7654-E9B2-4DD8-AE70-BF74D192F1EF}" srcOrd="0" destOrd="0" parTransId="{040E7A7B-6847-49AB-BEEA-7ACF5E96D364}" sibTransId="{EBAC6846-E8F4-472F-86B4-34534EC538B8}"/>
    <dgm:cxn modelId="{84729749-50AF-4B94-8B2A-AD984359D140}" type="presOf" srcId="{866B7654-E9B2-4DD8-AE70-BF74D192F1EF}" destId="{BF3278D4-7A42-4E8F-A905-BE94ABEC8B20}" srcOrd="0" destOrd="0" presId="urn:microsoft.com/office/officeart/2005/8/layout/hierarchy1"/>
    <dgm:cxn modelId="{0AE74676-A239-452F-AE38-F1C8AE3129A7}" type="presOf" srcId="{FB9F7B0F-345E-4F9E-A7E6-CEA0D6FA1198}" destId="{F1207331-F210-44F2-A076-F0EDAA52E265}" srcOrd="0" destOrd="0" presId="urn:microsoft.com/office/officeart/2005/8/layout/hierarchy1"/>
    <dgm:cxn modelId="{B1B30595-35BF-4667-B70E-952F3CE48BE4}" type="presOf" srcId="{F050FD9F-11FF-40B0-8270-EF0B069563EE}" destId="{B767076A-395F-46DC-B948-285050975C47}" srcOrd="0" destOrd="0" presId="urn:microsoft.com/office/officeart/2005/8/layout/hierarchy1"/>
    <dgm:cxn modelId="{B41E87BA-D2EC-426A-AA00-7EF4F354A5E9}" srcId="{F050FD9F-11FF-40B0-8270-EF0B069563EE}" destId="{FB9F7B0F-345E-4F9E-A7E6-CEA0D6FA1198}" srcOrd="1" destOrd="0" parTransId="{F151FE8E-4616-4090-BE93-A7B7948D3512}" sibTransId="{B599CDAB-FB6C-4283-89A9-205065D86F6F}"/>
    <dgm:cxn modelId="{BC36B427-3A5A-4247-8BBC-14E632493EF5}" type="presParOf" srcId="{B767076A-395F-46DC-B948-285050975C47}" destId="{2AFA1450-B9A1-4758-AD24-5452BF874909}" srcOrd="0" destOrd="0" presId="urn:microsoft.com/office/officeart/2005/8/layout/hierarchy1"/>
    <dgm:cxn modelId="{413FBBCA-AAAA-455D-A3F2-36A033B804FE}" type="presParOf" srcId="{2AFA1450-B9A1-4758-AD24-5452BF874909}" destId="{E477EFE4-F6E5-429F-B912-3C69B92E1F4D}" srcOrd="0" destOrd="0" presId="urn:microsoft.com/office/officeart/2005/8/layout/hierarchy1"/>
    <dgm:cxn modelId="{D20BF9D9-EDEA-42DC-878F-8AF3047FD616}" type="presParOf" srcId="{E477EFE4-F6E5-429F-B912-3C69B92E1F4D}" destId="{C623DEB4-6AF0-46CD-9086-9DEF4E23B9BC}" srcOrd="0" destOrd="0" presId="urn:microsoft.com/office/officeart/2005/8/layout/hierarchy1"/>
    <dgm:cxn modelId="{950B2640-BD96-4A0D-9320-3B8813079C68}" type="presParOf" srcId="{E477EFE4-F6E5-429F-B912-3C69B92E1F4D}" destId="{BF3278D4-7A42-4E8F-A905-BE94ABEC8B20}" srcOrd="1" destOrd="0" presId="urn:microsoft.com/office/officeart/2005/8/layout/hierarchy1"/>
    <dgm:cxn modelId="{A4D26E2E-03CF-4B13-B4BD-6374F9EBC9D1}" type="presParOf" srcId="{2AFA1450-B9A1-4758-AD24-5452BF874909}" destId="{217B1818-B16E-47C1-90F2-F9BF4C5CB546}" srcOrd="1" destOrd="0" presId="urn:microsoft.com/office/officeart/2005/8/layout/hierarchy1"/>
    <dgm:cxn modelId="{2F19EF4F-DDBA-4909-9E46-B42C63AA9F47}" type="presParOf" srcId="{B767076A-395F-46DC-B948-285050975C47}" destId="{84C1DE06-8584-4566-B777-9E28D4B8B5F1}" srcOrd="1" destOrd="0" presId="urn:microsoft.com/office/officeart/2005/8/layout/hierarchy1"/>
    <dgm:cxn modelId="{201C6BEC-975E-4328-8192-882A5DB4941C}" type="presParOf" srcId="{84C1DE06-8584-4566-B777-9E28D4B8B5F1}" destId="{B4944448-8727-4B71-8C95-66EAC685687D}" srcOrd="0" destOrd="0" presId="urn:microsoft.com/office/officeart/2005/8/layout/hierarchy1"/>
    <dgm:cxn modelId="{3A8FC695-6EAF-46FB-ABA4-DF0029FFD32C}" type="presParOf" srcId="{B4944448-8727-4B71-8C95-66EAC685687D}" destId="{B3F9448E-E99D-4631-87E1-1E713F12675E}" srcOrd="0" destOrd="0" presId="urn:microsoft.com/office/officeart/2005/8/layout/hierarchy1"/>
    <dgm:cxn modelId="{C2A96B8F-3535-472D-8101-C6D852C7E79A}" type="presParOf" srcId="{B4944448-8727-4B71-8C95-66EAC685687D}" destId="{F1207331-F210-44F2-A076-F0EDAA52E265}" srcOrd="1" destOrd="0" presId="urn:microsoft.com/office/officeart/2005/8/layout/hierarchy1"/>
    <dgm:cxn modelId="{19F90E89-A2D7-4483-A6A6-D128C688E2A5}" type="presParOf" srcId="{84C1DE06-8584-4566-B777-9E28D4B8B5F1}" destId="{29E73A85-CF79-45C0-8EFE-3B942B534AD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EB293-F7B9-4A81-B9AC-FC9491146CD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16C1CA9-BAB9-4D63-A31F-CB3C1299DBA6}">
      <dgm:prSet/>
      <dgm:spPr/>
      <dgm:t>
        <a:bodyPr/>
        <a:lstStyle/>
        <a:p>
          <a:r>
            <a:rPr lang="en-US"/>
            <a:t>Children </a:t>
          </a:r>
          <a:r>
            <a:rPr lang="en-US">
              <a:latin typeface="Sagona ExtraLight" panose="020F0302020204030204"/>
            </a:rPr>
            <a:t>learn</a:t>
          </a:r>
          <a:r>
            <a:rPr lang="en-US"/>
            <a:t> in the context of a relationship that is responsive, consistent, &amp; nurturing </a:t>
          </a:r>
        </a:p>
      </dgm:t>
    </dgm:pt>
    <dgm:pt modelId="{C447E79F-DB3A-4658-B901-5BCB2DFE7726}" type="parTrans" cxnId="{17A9FA05-C39A-45C3-A308-7E49909722CE}">
      <dgm:prSet/>
      <dgm:spPr/>
      <dgm:t>
        <a:bodyPr/>
        <a:lstStyle/>
        <a:p>
          <a:endParaRPr lang="en-US"/>
        </a:p>
      </dgm:t>
    </dgm:pt>
    <dgm:pt modelId="{03B62BCA-204D-44A9-B015-02E24A7315D3}" type="sibTrans" cxnId="{17A9FA05-C39A-45C3-A308-7E49909722CE}">
      <dgm:prSet/>
      <dgm:spPr/>
      <dgm:t>
        <a:bodyPr/>
        <a:lstStyle/>
        <a:p>
          <a:endParaRPr lang="en-US"/>
        </a:p>
      </dgm:t>
    </dgm:pt>
    <dgm:pt modelId="{74059154-CE45-457C-A478-C05E58998FAC}">
      <dgm:prSet/>
      <dgm:spPr/>
      <dgm:t>
        <a:bodyPr/>
        <a:lstStyle/>
        <a:p>
          <a:r>
            <a:rPr lang="en-US"/>
            <a:t>Relationships are the foundation of everything we do in working with students </a:t>
          </a:r>
        </a:p>
      </dgm:t>
    </dgm:pt>
    <dgm:pt modelId="{09CA066D-E56D-4A79-9F62-82E30A7C543A}" type="parTrans" cxnId="{CAAE1F46-FA5D-4CC8-872C-B31B72DA08FC}">
      <dgm:prSet/>
      <dgm:spPr/>
      <dgm:t>
        <a:bodyPr/>
        <a:lstStyle/>
        <a:p>
          <a:endParaRPr lang="en-US"/>
        </a:p>
      </dgm:t>
    </dgm:pt>
    <dgm:pt modelId="{DA66603A-0971-4517-9EEE-A5CF2D724129}" type="sibTrans" cxnId="{CAAE1F46-FA5D-4CC8-872C-B31B72DA08FC}">
      <dgm:prSet/>
      <dgm:spPr/>
      <dgm:t>
        <a:bodyPr/>
        <a:lstStyle/>
        <a:p>
          <a:endParaRPr lang="en-US"/>
        </a:p>
      </dgm:t>
    </dgm:pt>
    <dgm:pt modelId="{49E84A3E-91BB-4A50-9329-7E415B1FE468}" type="pres">
      <dgm:prSet presAssocID="{7B7EB293-F7B9-4A81-B9AC-FC9491146CD7}" presName="hierChild1" presStyleCnt="0">
        <dgm:presLayoutVars>
          <dgm:chPref val="1"/>
          <dgm:dir/>
          <dgm:animOne val="branch"/>
          <dgm:animLvl val="lvl"/>
          <dgm:resizeHandles/>
        </dgm:presLayoutVars>
      </dgm:prSet>
      <dgm:spPr/>
    </dgm:pt>
    <dgm:pt modelId="{AA41DA7E-028F-4DA9-A851-3594D3C18630}" type="pres">
      <dgm:prSet presAssocID="{416C1CA9-BAB9-4D63-A31F-CB3C1299DBA6}" presName="hierRoot1" presStyleCnt="0"/>
      <dgm:spPr/>
    </dgm:pt>
    <dgm:pt modelId="{A86370DA-8530-4E15-8A45-209BA2D2264C}" type="pres">
      <dgm:prSet presAssocID="{416C1CA9-BAB9-4D63-A31F-CB3C1299DBA6}" presName="composite" presStyleCnt="0"/>
      <dgm:spPr/>
    </dgm:pt>
    <dgm:pt modelId="{CF90627D-51D3-4A79-B39B-E4A6DCC44036}" type="pres">
      <dgm:prSet presAssocID="{416C1CA9-BAB9-4D63-A31F-CB3C1299DBA6}" presName="background" presStyleLbl="node0" presStyleIdx="0" presStyleCnt="2"/>
      <dgm:spPr/>
    </dgm:pt>
    <dgm:pt modelId="{B328BE0A-C807-4AD7-A712-C15C8B22D0E0}" type="pres">
      <dgm:prSet presAssocID="{416C1CA9-BAB9-4D63-A31F-CB3C1299DBA6}" presName="text" presStyleLbl="fgAcc0" presStyleIdx="0" presStyleCnt="2">
        <dgm:presLayoutVars>
          <dgm:chPref val="3"/>
        </dgm:presLayoutVars>
      </dgm:prSet>
      <dgm:spPr/>
    </dgm:pt>
    <dgm:pt modelId="{4320C1A7-9802-4EE5-A312-B506F2B973E5}" type="pres">
      <dgm:prSet presAssocID="{416C1CA9-BAB9-4D63-A31F-CB3C1299DBA6}" presName="hierChild2" presStyleCnt="0"/>
      <dgm:spPr/>
    </dgm:pt>
    <dgm:pt modelId="{5915FD8E-9949-4A3A-9CBF-36F3ED81BBD5}" type="pres">
      <dgm:prSet presAssocID="{74059154-CE45-457C-A478-C05E58998FAC}" presName="hierRoot1" presStyleCnt="0"/>
      <dgm:spPr/>
    </dgm:pt>
    <dgm:pt modelId="{598EE347-9BDA-4844-949E-DE6C93077728}" type="pres">
      <dgm:prSet presAssocID="{74059154-CE45-457C-A478-C05E58998FAC}" presName="composite" presStyleCnt="0"/>
      <dgm:spPr/>
    </dgm:pt>
    <dgm:pt modelId="{4F727C4A-0025-4E57-A8F0-FFBD164D24E5}" type="pres">
      <dgm:prSet presAssocID="{74059154-CE45-457C-A478-C05E58998FAC}" presName="background" presStyleLbl="node0" presStyleIdx="1" presStyleCnt="2"/>
      <dgm:spPr/>
    </dgm:pt>
    <dgm:pt modelId="{F3039B8E-E095-4C18-93A1-67E928BB18CE}" type="pres">
      <dgm:prSet presAssocID="{74059154-CE45-457C-A478-C05E58998FAC}" presName="text" presStyleLbl="fgAcc0" presStyleIdx="1" presStyleCnt="2">
        <dgm:presLayoutVars>
          <dgm:chPref val="3"/>
        </dgm:presLayoutVars>
      </dgm:prSet>
      <dgm:spPr/>
    </dgm:pt>
    <dgm:pt modelId="{D573D45F-E42E-4B46-B66E-EC554117F354}" type="pres">
      <dgm:prSet presAssocID="{74059154-CE45-457C-A478-C05E58998FAC}" presName="hierChild2" presStyleCnt="0"/>
      <dgm:spPr/>
    </dgm:pt>
  </dgm:ptLst>
  <dgm:cxnLst>
    <dgm:cxn modelId="{17A9FA05-C39A-45C3-A308-7E49909722CE}" srcId="{7B7EB293-F7B9-4A81-B9AC-FC9491146CD7}" destId="{416C1CA9-BAB9-4D63-A31F-CB3C1299DBA6}" srcOrd="0" destOrd="0" parTransId="{C447E79F-DB3A-4658-B901-5BCB2DFE7726}" sibTransId="{03B62BCA-204D-44A9-B015-02E24A7315D3}"/>
    <dgm:cxn modelId="{CAAE1F46-FA5D-4CC8-872C-B31B72DA08FC}" srcId="{7B7EB293-F7B9-4A81-B9AC-FC9491146CD7}" destId="{74059154-CE45-457C-A478-C05E58998FAC}" srcOrd="1" destOrd="0" parTransId="{09CA066D-E56D-4A79-9F62-82E30A7C543A}" sibTransId="{DA66603A-0971-4517-9EEE-A5CF2D724129}"/>
    <dgm:cxn modelId="{DCF3A073-D19D-4B9D-B329-5546AD304F0F}" type="presOf" srcId="{74059154-CE45-457C-A478-C05E58998FAC}" destId="{F3039B8E-E095-4C18-93A1-67E928BB18CE}" srcOrd="0" destOrd="0" presId="urn:microsoft.com/office/officeart/2005/8/layout/hierarchy1"/>
    <dgm:cxn modelId="{0C9F7FA4-CBD7-42A0-9A1F-250252F34396}" type="presOf" srcId="{7B7EB293-F7B9-4A81-B9AC-FC9491146CD7}" destId="{49E84A3E-91BB-4A50-9329-7E415B1FE468}" srcOrd="0" destOrd="0" presId="urn:microsoft.com/office/officeart/2005/8/layout/hierarchy1"/>
    <dgm:cxn modelId="{9E0ECDD8-CD86-42A7-B96E-10C2274A2240}" type="presOf" srcId="{416C1CA9-BAB9-4D63-A31F-CB3C1299DBA6}" destId="{B328BE0A-C807-4AD7-A712-C15C8B22D0E0}" srcOrd="0" destOrd="0" presId="urn:microsoft.com/office/officeart/2005/8/layout/hierarchy1"/>
    <dgm:cxn modelId="{044A282A-6FF6-4AF4-A70A-5CDB455045CF}" type="presParOf" srcId="{49E84A3E-91BB-4A50-9329-7E415B1FE468}" destId="{AA41DA7E-028F-4DA9-A851-3594D3C18630}" srcOrd="0" destOrd="0" presId="urn:microsoft.com/office/officeart/2005/8/layout/hierarchy1"/>
    <dgm:cxn modelId="{C2532BD1-EF58-4734-A617-F51C5DDFB48D}" type="presParOf" srcId="{AA41DA7E-028F-4DA9-A851-3594D3C18630}" destId="{A86370DA-8530-4E15-8A45-209BA2D2264C}" srcOrd="0" destOrd="0" presId="urn:microsoft.com/office/officeart/2005/8/layout/hierarchy1"/>
    <dgm:cxn modelId="{E3DA4E74-795D-475C-9AB6-AA9ADA23F0F3}" type="presParOf" srcId="{A86370DA-8530-4E15-8A45-209BA2D2264C}" destId="{CF90627D-51D3-4A79-B39B-E4A6DCC44036}" srcOrd="0" destOrd="0" presId="urn:microsoft.com/office/officeart/2005/8/layout/hierarchy1"/>
    <dgm:cxn modelId="{E3C2002B-2706-43C7-8BA3-04576E25C0AC}" type="presParOf" srcId="{A86370DA-8530-4E15-8A45-209BA2D2264C}" destId="{B328BE0A-C807-4AD7-A712-C15C8B22D0E0}" srcOrd="1" destOrd="0" presId="urn:microsoft.com/office/officeart/2005/8/layout/hierarchy1"/>
    <dgm:cxn modelId="{E0E7F2FF-FE94-43AE-BD55-FF1A1D155600}" type="presParOf" srcId="{AA41DA7E-028F-4DA9-A851-3594D3C18630}" destId="{4320C1A7-9802-4EE5-A312-B506F2B973E5}" srcOrd="1" destOrd="0" presId="urn:microsoft.com/office/officeart/2005/8/layout/hierarchy1"/>
    <dgm:cxn modelId="{DC95C7E9-F3A8-4002-930C-063FF187694D}" type="presParOf" srcId="{49E84A3E-91BB-4A50-9329-7E415B1FE468}" destId="{5915FD8E-9949-4A3A-9CBF-36F3ED81BBD5}" srcOrd="1" destOrd="0" presId="urn:microsoft.com/office/officeart/2005/8/layout/hierarchy1"/>
    <dgm:cxn modelId="{3A9FC66E-F031-4324-BE68-494EF701E335}" type="presParOf" srcId="{5915FD8E-9949-4A3A-9CBF-36F3ED81BBD5}" destId="{598EE347-9BDA-4844-949E-DE6C93077728}" srcOrd="0" destOrd="0" presId="urn:microsoft.com/office/officeart/2005/8/layout/hierarchy1"/>
    <dgm:cxn modelId="{D5726552-02D8-4479-9A8E-D0C17A6573CC}" type="presParOf" srcId="{598EE347-9BDA-4844-949E-DE6C93077728}" destId="{4F727C4A-0025-4E57-A8F0-FFBD164D24E5}" srcOrd="0" destOrd="0" presId="urn:microsoft.com/office/officeart/2005/8/layout/hierarchy1"/>
    <dgm:cxn modelId="{C289F690-4555-40A9-8A6F-58BF41FB1C1F}" type="presParOf" srcId="{598EE347-9BDA-4844-949E-DE6C93077728}" destId="{F3039B8E-E095-4C18-93A1-67E928BB18CE}" srcOrd="1" destOrd="0" presId="urn:microsoft.com/office/officeart/2005/8/layout/hierarchy1"/>
    <dgm:cxn modelId="{B2B3ECF8-1027-4635-A5AC-C38ED8C34B80}" type="presParOf" srcId="{5915FD8E-9949-4A3A-9CBF-36F3ED81BBD5}" destId="{D573D45F-E42E-4B46-B66E-EC554117F35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F8B92E-A95C-4B1B-8EF7-CF32D841CAD3}"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2B8B5E44-D483-4D26-891C-93227EF6A9B4}">
      <dgm:prSet/>
      <dgm:spPr/>
      <dgm:t>
        <a:bodyPr/>
        <a:lstStyle/>
        <a:p>
          <a:r>
            <a:rPr lang="en-US"/>
            <a:t>Establish connection </a:t>
          </a:r>
        </a:p>
      </dgm:t>
    </dgm:pt>
    <dgm:pt modelId="{7B1DD76B-CADE-480D-955C-FB801D4D31B1}" type="parTrans" cxnId="{8E053186-23CB-43B9-B988-43F231A0022A}">
      <dgm:prSet/>
      <dgm:spPr/>
      <dgm:t>
        <a:bodyPr/>
        <a:lstStyle/>
        <a:p>
          <a:endParaRPr lang="en-US"/>
        </a:p>
      </dgm:t>
    </dgm:pt>
    <dgm:pt modelId="{3BA459F8-53A9-4428-82BC-D4673B0BC411}" type="sibTrans" cxnId="{8E053186-23CB-43B9-B988-43F231A0022A}">
      <dgm:prSet phldrT="1" phldr="0"/>
      <dgm:spPr/>
      <dgm:t>
        <a:bodyPr/>
        <a:lstStyle/>
        <a:p>
          <a:r>
            <a:rPr lang="en-US"/>
            <a:t>1</a:t>
          </a:r>
        </a:p>
      </dgm:t>
    </dgm:pt>
    <dgm:pt modelId="{93607309-A28C-4AC1-9B22-55EBD628B88A}">
      <dgm:prSet/>
      <dgm:spPr/>
      <dgm:t>
        <a:bodyPr/>
        <a:lstStyle/>
        <a:p>
          <a:r>
            <a:rPr lang="en-US"/>
            <a:t>Prioritize being with students vs. supervising students </a:t>
          </a:r>
        </a:p>
      </dgm:t>
    </dgm:pt>
    <dgm:pt modelId="{425B0CE8-E599-49FF-B691-D812DF3A4D34}" type="parTrans" cxnId="{0687F392-058E-41C6-9E4B-2680CFF922AE}">
      <dgm:prSet/>
      <dgm:spPr/>
      <dgm:t>
        <a:bodyPr/>
        <a:lstStyle/>
        <a:p>
          <a:endParaRPr lang="en-US"/>
        </a:p>
      </dgm:t>
    </dgm:pt>
    <dgm:pt modelId="{E8634CB4-0C1C-422F-BE76-2AB4371809F3}" type="sibTrans" cxnId="{0687F392-058E-41C6-9E4B-2680CFF922AE}">
      <dgm:prSet phldrT="2" phldr="0"/>
      <dgm:spPr/>
      <dgm:t>
        <a:bodyPr/>
        <a:lstStyle/>
        <a:p>
          <a:r>
            <a:rPr lang="en-US"/>
            <a:t>2</a:t>
          </a:r>
        </a:p>
      </dgm:t>
    </dgm:pt>
    <dgm:pt modelId="{4F121919-E35C-46B1-9E3A-C56E2E171505}">
      <dgm:prSet/>
      <dgm:spPr/>
      <dgm:t>
        <a:bodyPr/>
        <a:lstStyle/>
        <a:p>
          <a:r>
            <a:rPr lang="en-US"/>
            <a:t>Listen without judgment </a:t>
          </a:r>
        </a:p>
      </dgm:t>
    </dgm:pt>
    <dgm:pt modelId="{078B0704-C491-46D3-80D6-EAF2862823A2}" type="parTrans" cxnId="{F445BCF9-B62A-44F4-AF99-13A4EC4FDDFF}">
      <dgm:prSet/>
      <dgm:spPr/>
      <dgm:t>
        <a:bodyPr/>
        <a:lstStyle/>
        <a:p>
          <a:endParaRPr lang="en-US"/>
        </a:p>
      </dgm:t>
    </dgm:pt>
    <dgm:pt modelId="{12D9BF67-7E18-4EA1-AD7B-BABDE9E21783}" type="sibTrans" cxnId="{F445BCF9-B62A-44F4-AF99-13A4EC4FDDFF}">
      <dgm:prSet phldrT="3" phldr="0"/>
      <dgm:spPr/>
      <dgm:t>
        <a:bodyPr/>
        <a:lstStyle/>
        <a:p>
          <a:r>
            <a:rPr lang="en-US"/>
            <a:t>3</a:t>
          </a:r>
        </a:p>
      </dgm:t>
    </dgm:pt>
    <dgm:pt modelId="{EABA2026-D492-43A7-A5AC-9BA5755E18C0}" type="pres">
      <dgm:prSet presAssocID="{A2F8B92E-A95C-4B1B-8EF7-CF32D841CAD3}" presName="Name0" presStyleCnt="0">
        <dgm:presLayoutVars>
          <dgm:animLvl val="lvl"/>
          <dgm:resizeHandles val="exact"/>
        </dgm:presLayoutVars>
      </dgm:prSet>
      <dgm:spPr/>
    </dgm:pt>
    <dgm:pt modelId="{496F2C67-6F07-4792-A144-E9C8D216BC07}" type="pres">
      <dgm:prSet presAssocID="{2B8B5E44-D483-4D26-891C-93227EF6A9B4}" presName="compositeNode" presStyleCnt="0">
        <dgm:presLayoutVars>
          <dgm:bulletEnabled val="1"/>
        </dgm:presLayoutVars>
      </dgm:prSet>
      <dgm:spPr/>
    </dgm:pt>
    <dgm:pt modelId="{EBE4771C-CE2E-4967-A64B-201AD6168286}" type="pres">
      <dgm:prSet presAssocID="{2B8B5E44-D483-4D26-891C-93227EF6A9B4}" presName="bgRect" presStyleLbl="bgAccFollowNode1" presStyleIdx="0" presStyleCnt="3"/>
      <dgm:spPr/>
    </dgm:pt>
    <dgm:pt modelId="{2174B718-38FC-4ADE-AACB-3C97D9FECF94}" type="pres">
      <dgm:prSet presAssocID="{3BA459F8-53A9-4428-82BC-D4673B0BC411}" presName="sibTransNodeCircle" presStyleLbl="alignNode1" presStyleIdx="0" presStyleCnt="6">
        <dgm:presLayoutVars>
          <dgm:chMax val="0"/>
          <dgm:bulletEnabled/>
        </dgm:presLayoutVars>
      </dgm:prSet>
      <dgm:spPr/>
    </dgm:pt>
    <dgm:pt modelId="{67A0312D-41E3-407E-BE15-0E7CC7E2D323}" type="pres">
      <dgm:prSet presAssocID="{2B8B5E44-D483-4D26-891C-93227EF6A9B4}" presName="bottomLine" presStyleLbl="alignNode1" presStyleIdx="1" presStyleCnt="6">
        <dgm:presLayoutVars/>
      </dgm:prSet>
      <dgm:spPr/>
    </dgm:pt>
    <dgm:pt modelId="{3B4FA6FA-DC85-4C7B-93EA-993D51C72BB7}" type="pres">
      <dgm:prSet presAssocID="{2B8B5E44-D483-4D26-891C-93227EF6A9B4}" presName="nodeText" presStyleLbl="bgAccFollowNode1" presStyleIdx="0" presStyleCnt="3">
        <dgm:presLayoutVars>
          <dgm:bulletEnabled val="1"/>
        </dgm:presLayoutVars>
      </dgm:prSet>
      <dgm:spPr/>
    </dgm:pt>
    <dgm:pt modelId="{9BCF79DD-68EA-4507-9939-3C194B9219D1}" type="pres">
      <dgm:prSet presAssocID="{3BA459F8-53A9-4428-82BC-D4673B0BC411}" presName="sibTrans" presStyleCnt="0"/>
      <dgm:spPr/>
    </dgm:pt>
    <dgm:pt modelId="{C6E8FE0F-CB7B-44C4-BEB1-0FD94B43CF5C}" type="pres">
      <dgm:prSet presAssocID="{93607309-A28C-4AC1-9B22-55EBD628B88A}" presName="compositeNode" presStyleCnt="0">
        <dgm:presLayoutVars>
          <dgm:bulletEnabled val="1"/>
        </dgm:presLayoutVars>
      </dgm:prSet>
      <dgm:spPr/>
    </dgm:pt>
    <dgm:pt modelId="{E93E4B9A-328F-4875-B0F3-E8EBF9CEBBC8}" type="pres">
      <dgm:prSet presAssocID="{93607309-A28C-4AC1-9B22-55EBD628B88A}" presName="bgRect" presStyleLbl="bgAccFollowNode1" presStyleIdx="1" presStyleCnt="3"/>
      <dgm:spPr/>
    </dgm:pt>
    <dgm:pt modelId="{7F6B72CF-2AC6-459B-9A3E-8AF42D54766C}" type="pres">
      <dgm:prSet presAssocID="{E8634CB4-0C1C-422F-BE76-2AB4371809F3}" presName="sibTransNodeCircle" presStyleLbl="alignNode1" presStyleIdx="2" presStyleCnt="6">
        <dgm:presLayoutVars>
          <dgm:chMax val="0"/>
          <dgm:bulletEnabled/>
        </dgm:presLayoutVars>
      </dgm:prSet>
      <dgm:spPr/>
    </dgm:pt>
    <dgm:pt modelId="{943FBC52-ACF5-4072-86BF-81FEAE690C7B}" type="pres">
      <dgm:prSet presAssocID="{93607309-A28C-4AC1-9B22-55EBD628B88A}" presName="bottomLine" presStyleLbl="alignNode1" presStyleIdx="3" presStyleCnt="6">
        <dgm:presLayoutVars/>
      </dgm:prSet>
      <dgm:spPr/>
    </dgm:pt>
    <dgm:pt modelId="{0197A403-0096-41BF-BB00-A8E81D9AF973}" type="pres">
      <dgm:prSet presAssocID="{93607309-A28C-4AC1-9B22-55EBD628B88A}" presName="nodeText" presStyleLbl="bgAccFollowNode1" presStyleIdx="1" presStyleCnt="3">
        <dgm:presLayoutVars>
          <dgm:bulletEnabled val="1"/>
        </dgm:presLayoutVars>
      </dgm:prSet>
      <dgm:spPr/>
    </dgm:pt>
    <dgm:pt modelId="{D17DEE9A-B898-470E-9597-F829379821BB}" type="pres">
      <dgm:prSet presAssocID="{E8634CB4-0C1C-422F-BE76-2AB4371809F3}" presName="sibTrans" presStyleCnt="0"/>
      <dgm:spPr/>
    </dgm:pt>
    <dgm:pt modelId="{6E8F5A5F-F637-4EF1-AFBE-797A221436B1}" type="pres">
      <dgm:prSet presAssocID="{4F121919-E35C-46B1-9E3A-C56E2E171505}" presName="compositeNode" presStyleCnt="0">
        <dgm:presLayoutVars>
          <dgm:bulletEnabled val="1"/>
        </dgm:presLayoutVars>
      </dgm:prSet>
      <dgm:spPr/>
    </dgm:pt>
    <dgm:pt modelId="{F2E47380-745A-4D67-A603-E134F02BA512}" type="pres">
      <dgm:prSet presAssocID="{4F121919-E35C-46B1-9E3A-C56E2E171505}" presName="bgRect" presStyleLbl="bgAccFollowNode1" presStyleIdx="2" presStyleCnt="3"/>
      <dgm:spPr/>
    </dgm:pt>
    <dgm:pt modelId="{F979DC8E-F92D-43E6-8D48-068F82A27028}" type="pres">
      <dgm:prSet presAssocID="{12D9BF67-7E18-4EA1-AD7B-BABDE9E21783}" presName="sibTransNodeCircle" presStyleLbl="alignNode1" presStyleIdx="4" presStyleCnt="6">
        <dgm:presLayoutVars>
          <dgm:chMax val="0"/>
          <dgm:bulletEnabled/>
        </dgm:presLayoutVars>
      </dgm:prSet>
      <dgm:spPr/>
    </dgm:pt>
    <dgm:pt modelId="{19FA7FED-5795-46B7-AD03-A060F9CB5920}" type="pres">
      <dgm:prSet presAssocID="{4F121919-E35C-46B1-9E3A-C56E2E171505}" presName="bottomLine" presStyleLbl="alignNode1" presStyleIdx="5" presStyleCnt="6">
        <dgm:presLayoutVars/>
      </dgm:prSet>
      <dgm:spPr/>
    </dgm:pt>
    <dgm:pt modelId="{0CC4AFA2-5FC6-4424-B093-A011FB6C438D}" type="pres">
      <dgm:prSet presAssocID="{4F121919-E35C-46B1-9E3A-C56E2E171505}" presName="nodeText" presStyleLbl="bgAccFollowNode1" presStyleIdx="2" presStyleCnt="3">
        <dgm:presLayoutVars>
          <dgm:bulletEnabled val="1"/>
        </dgm:presLayoutVars>
      </dgm:prSet>
      <dgm:spPr/>
    </dgm:pt>
  </dgm:ptLst>
  <dgm:cxnLst>
    <dgm:cxn modelId="{374FF916-BC71-48C6-949A-534A6F08EFAD}" type="presOf" srcId="{A2F8B92E-A95C-4B1B-8EF7-CF32D841CAD3}" destId="{EABA2026-D492-43A7-A5AC-9BA5755E18C0}" srcOrd="0" destOrd="0" presId="urn:microsoft.com/office/officeart/2016/7/layout/BasicLinearProcessNumbered"/>
    <dgm:cxn modelId="{DF569435-A8C5-43A9-AC79-8B1CCD78CD7E}" type="presOf" srcId="{E8634CB4-0C1C-422F-BE76-2AB4371809F3}" destId="{7F6B72CF-2AC6-459B-9A3E-8AF42D54766C}" srcOrd="0" destOrd="0" presId="urn:microsoft.com/office/officeart/2016/7/layout/BasicLinearProcessNumbered"/>
    <dgm:cxn modelId="{B1601E44-CDD4-41FC-9D10-A559535FBF14}" type="presOf" srcId="{12D9BF67-7E18-4EA1-AD7B-BABDE9E21783}" destId="{F979DC8E-F92D-43E6-8D48-068F82A27028}" srcOrd="0" destOrd="0" presId="urn:microsoft.com/office/officeart/2016/7/layout/BasicLinearProcessNumbered"/>
    <dgm:cxn modelId="{7853715A-3853-41E8-BC0E-2C07A1E0A45D}" type="presOf" srcId="{2B8B5E44-D483-4D26-891C-93227EF6A9B4}" destId="{EBE4771C-CE2E-4967-A64B-201AD6168286}" srcOrd="0" destOrd="0" presId="urn:microsoft.com/office/officeart/2016/7/layout/BasicLinearProcessNumbered"/>
    <dgm:cxn modelId="{8E053186-23CB-43B9-B988-43F231A0022A}" srcId="{A2F8B92E-A95C-4B1B-8EF7-CF32D841CAD3}" destId="{2B8B5E44-D483-4D26-891C-93227EF6A9B4}" srcOrd="0" destOrd="0" parTransId="{7B1DD76B-CADE-480D-955C-FB801D4D31B1}" sibTransId="{3BA459F8-53A9-4428-82BC-D4673B0BC411}"/>
    <dgm:cxn modelId="{0687F392-058E-41C6-9E4B-2680CFF922AE}" srcId="{A2F8B92E-A95C-4B1B-8EF7-CF32D841CAD3}" destId="{93607309-A28C-4AC1-9B22-55EBD628B88A}" srcOrd="1" destOrd="0" parTransId="{425B0CE8-E599-49FF-B691-D812DF3A4D34}" sibTransId="{E8634CB4-0C1C-422F-BE76-2AB4371809F3}"/>
    <dgm:cxn modelId="{3EC420A8-B790-41DD-9EAE-3BB651B29BA7}" type="presOf" srcId="{2B8B5E44-D483-4D26-891C-93227EF6A9B4}" destId="{3B4FA6FA-DC85-4C7B-93EA-993D51C72BB7}" srcOrd="1" destOrd="0" presId="urn:microsoft.com/office/officeart/2016/7/layout/BasicLinearProcessNumbered"/>
    <dgm:cxn modelId="{166123A9-FC85-4340-AFE7-1B3AB2BA3030}" type="presOf" srcId="{93607309-A28C-4AC1-9B22-55EBD628B88A}" destId="{E93E4B9A-328F-4875-B0F3-E8EBF9CEBBC8}" srcOrd="0" destOrd="0" presId="urn:microsoft.com/office/officeart/2016/7/layout/BasicLinearProcessNumbered"/>
    <dgm:cxn modelId="{A6E0EFA9-686A-4E86-B521-37AD634FF78F}" type="presOf" srcId="{3BA459F8-53A9-4428-82BC-D4673B0BC411}" destId="{2174B718-38FC-4ADE-AACB-3C97D9FECF94}" srcOrd="0" destOrd="0" presId="urn:microsoft.com/office/officeart/2016/7/layout/BasicLinearProcessNumbered"/>
    <dgm:cxn modelId="{2400FBB9-2D27-4949-9C7D-A095E7E03E23}" type="presOf" srcId="{4F121919-E35C-46B1-9E3A-C56E2E171505}" destId="{0CC4AFA2-5FC6-4424-B093-A011FB6C438D}" srcOrd="1" destOrd="0" presId="urn:microsoft.com/office/officeart/2016/7/layout/BasicLinearProcessNumbered"/>
    <dgm:cxn modelId="{C86A5AC5-6A42-4A53-AACC-485E0883EB30}" type="presOf" srcId="{93607309-A28C-4AC1-9B22-55EBD628B88A}" destId="{0197A403-0096-41BF-BB00-A8E81D9AF973}" srcOrd="1" destOrd="0" presId="urn:microsoft.com/office/officeart/2016/7/layout/BasicLinearProcessNumbered"/>
    <dgm:cxn modelId="{F445BCF9-B62A-44F4-AF99-13A4EC4FDDFF}" srcId="{A2F8B92E-A95C-4B1B-8EF7-CF32D841CAD3}" destId="{4F121919-E35C-46B1-9E3A-C56E2E171505}" srcOrd="2" destOrd="0" parTransId="{078B0704-C491-46D3-80D6-EAF2862823A2}" sibTransId="{12D9BF67-7E18-4EA1-AD7B-BABDE9E21783}"/>
    <dgm:cxn modelId="{C6D4BFFF-E187-4033-BFE2-C65E643CE98D}" type="presOf" srcId="{4F121919-E35C-46B1-9E3A-C56E2E171505}" destId="{F2E47380-745A-4D67-A603-E134F02BA512}" srcOrd="0" destOrd="0" presId="urn:microsoft.com/office/officeart/2016/7/layout/BasicLinearProcessNumbered"/>
    <dgm:cxn modelId="{65F647BD-AC01-4672-8908-FFF3A3E411BA}" type="presParOf" srcId="{EABA2026-D492-43A7-A5AC-9BA5755E18C0}" destId="{496F2C67-6F07-4792-A144-E9C8D216BC07}" srcOrd="0" destOrd="0" presId="urn:microsoft.com/office/officeart/2016/7/layout/BasicLinearProcessNumbered"/>
    <dgm:cxn modelId="{422C1837-B5BB-42ED-A508-9C53B6D421FF}" type="presParOf" srcId="{496F2C67-6F07-4792-A144-E9C8D216BC07}" destId="{EBE4771C-CE2E-4967-A64B-201AD6168286}" srcOrd="0" destOrd="0" presId="urn:microsoft.com/office/officeart/2016/7/layout/BasicLinearProcessNumbered"/>
    <dgm:cxn modelId="{5E89F5EB-56F6-4542-B905-7721E33918E5}" type="presParOf" srcId="{496F2C67-6F07-4792-A144-E9C8D216BC07}" destId="{2174B718-38FC-4ADE-AACB-3C97D9FECF94}" srcOrd="1" destOrd="0" presId="urn:microsoft.com/office/officeart/2016/7/layout/BasicLinearProcessNumbered"/>
    <dgm:cxn modelId="{8B1258F7-E8C2-4602-AE00-498ABD5636E7}" type="presParOf" srcId="{496F2C67-6F07-4792-A144-E9C8D216BC07}" destId="{67A0312D-41E3-407E-BE15-0E7CC7E2D323}" srcOrd="2" destOrd="0" presId="urn:microsoft.com/office/officeart/2016/7/layout/BasicLinearProcessNumbered"/>
    <dgm:cxn modelId="{28C7D713-BA40-4AE0-AFE0-61164096273F}" type="presParOf" srcId="{496F2C67-6F07-4792-A144-E9C8D216BC07}" destId="{3B4FA6FA-DC85-4C7B-93EA-993D51C72BB7}" srcOrd="3" destOrd="0" presId="urn:microsoft.com/office/officeart/2016/7/layout/BasicLinearProcessNumbered"/>
    <dgm:cxn modelId="{B558513F-509C-4218-B3CE-B008C17D8E51}" type="presParOf" srcId="{EABA2026-D492-43A7-A5AC-9BA5755E18C0}" destId="{9BCF79DD-68EA-4507-9939-3C194B9219D1}" srcOrd="1" destOrd="0" presId="urn:microsoft.com/office/officeart/2016/7/layout/BasicLinearProcessNumbered"/>
    <dgm:cxn modelId="{B979EA00-F551-4036-988B-9CC9FCBDEFBA}" type="presParOf" srcId="{EABA2026-D492-43A7-A5AC-9BA5755E18C0}" destId="{C6E8FE0F-CB7B-44C4-BEB1-0FD94B43CF5C}" srcOrd="2" destOrd="0" presId="urn:microsoft.com/office/officeart/2016/7/layout/BasicLinearProcessNumbered"/>
    <dgm:cxn modelId="{98B0FB33-FF26-4395-8D77-C4FDB2C6E1D6}" type="presParOf" srcId="{C6E8FE0F-CB7B-44C4-BEB1-0FD94B43CF5C}" destId="{E93E4B9A-328F-4875-B0F3-E8EBF9CEBBC8}" srcOrd="0" destOrd="0" presId="urn:microsoft.com/office/officeart/2016/7/layout/BasicLinearProcessNumbered"/>
    <dgm:cxn modelId="{8FD6878C-D0FA-4CAE-91EA-09F31C015ADA}" type="presParOf" srcId="{C6E8FE0F-CB7B-44C4-BEB1-0FD94B43CF5C}" destId="{7F6B72CF-2AC6-459B-9A3E-8AF42D54766C}" srcOrd="1" destOrd="0" presId="urn:microsoft.com/office/officeart/2016/7/layout/BasicLinearProcessNumbered"/>
    <dgm:cxn modelId="{C8B5D889-66B2-4CCD-BBDC-A7C604AD2FDB}" type="presParOf" srcId="{C6E8FE0F-CB7B-44C4-BEB1-0FD94B43CF5C}" destId="{943FBC52-ACF5-4072-86BF-81FEAE690C7B}" srcOrd="2" destOrd="0" presId="urn:microsoft.com/office/officeart/2016/7/layout/BasicLinearProcessNumbered"/>
    <dgm:cxn modelId="{B7C328D5-81F6-4CB3-99BA-1CDAD79503B7}" type="presParOf" srcId="{C6E8FE0F-CB7B-44C4-BEB1-0FD94B43CF5C}" destId="{0197A403-0096-41BF-BB00-A8E81D9AF973}" srcOrd="3" destOrd="0" presId="urn:microsoft.com/office/officeart/2016/7/layout/BasicLinearProcessNumbered"/>
    <dgm:cxn modelId="{9DC68A4C-26DF-45B1-8DC0-C3143FAEAAB3}" type="presParOf" srcId="{EABA2026-D492-43A7-A5AC-9BA5755E18C0}" destId="{D17DEE9A-B898-470E-9597-F829379821BB}" srcOrd="3" destOrd="0" presId="urn:microsoft.com/office/officeart/2016/7/layout/BasicLinearProcessNumbered"/>
    <dgm:cxn modelId="{91E3C383-ED3A-4922-A7F5-4D188DD13F63}" type="presParOf" srcId="{EABA2026-D492-43A7-A5AC-9BA5755E18C0}" destId="{6E8F5A5F-F637-4EF1-AFBE-797A221436B1}" srcOrd="4" destOrd="0" presId="urn:microsoft.com/office/officeart/2016/7/layout/BasicLinearProcessNumbered"/>
    <dgm:cxn modelId="{3105C578-8F92-4E79-ACED-9EA9DCE5CAC3}" type="presParOf" srcId="{6E8F5A5F-F637-4EF1-AFBE-797A221436B1}" destId="{F2E47380-745A-4D67-A603-E134F02BA512}" srcOrd="0" destOrd="0" presId="urn:microsoft.com/office/officeart/2016/7/layout/BasicLinearProcessNumbered"/>
    <dgm:cxn modelId="{3DEDA211-5EBA-4992-8038-7FE6A8B241E2}" type="presParOf" srcId="{6E8F5A5F-F637-4EF1-AFBE-797A221436B1}" destId="{F979DC8E-F92D-43E6-8D48-068F82A27028}" srcOrd="1" destOrd="0" presId="urn:microsoft.com/office/officeart/2016/7/layout/BasicLinearProcessNumbered"/>
    <dgm:cxn modelId="{17CD8A8A-5B9E-460F-BDDF-4632B8381515}" type="presParOf" srcId="{6E8F5A5F-F637-4EF1-AFBE-797A221436B1}" destId="{19FA7FED-5795-46B7-AD03-A060F9CB5920}" srcOrd="2" destOrd="0" presId="urn:microsoft.com/office/officeart/2016/7/layout/BasicLinearProcessNumbered"/>
    <dgm:cxn modelId="{2B9FA859-42B3-461D-8BC2-ABE45F512DF0}" type="presParOf" srcId="{6E8F5A5F-F637-4EF1-AFBE-797A221436B1}" destId="{0CC4AFA2-5FC6-4424-B093-A011FB6C438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EDBB58-6097-4176-9B48-5D5EC3BF14F0}"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1AA951D8-565B-4082-B067-E6BABCE02893}">
      <dgm:prSet/>
      <dgm:spPr/>
      <dgm:t>
        <a:bodyPr/>
        <a:lstStyle/>
        <a:p>
          <a:pPr>
            <a:defRPr b="1"/>
          </a:pPr>
          <a:r>
            <a:rPr lang="en-US"/>
            <a:t>How are you currently building relationships with the students in your program? </a:t>
          </a:r>
        </a:p>
      </dgm:t>
    </dgm:pt>
    <dgm:pt modelId="{13E25996-D452-48A2-9E85-9076BC4163EE}" type="parTrans" cxnId="{4D2938F9-2D30-4FE7-A550-0A7ED8C08C5F}">
      <dgm:prSet/>
      <dgm:spPr/>
      <dgm:t>
        <a:bodyPr/>
        <a:lstStyle/>
        <a:p>
          <a:endParaRPr lang="en-US"/>
        </a:p>
      </dgm:t>
    </dgm:pt>
    <dgm:pt modelId="{AF66289B-D6FB-49E9-9DF9-12DE69A63463}" type="sibTrans" cxnId="{4D2938F9-2D30-4FE7-A550-0A7ED8C08C5F}">
      <dgm:prSet/>
      <dgm:spPr/>
      <dgm:t>
        <a:bodyPr/>
        <a:lstStyle/>
        <a:p>
          <a:endParaRPr lang="en-US"/>
        </a:p>
      </dgm:t>
    </dgm:pt>
    <dgm:pt modelId="{907F068C-2B05-4B00-B42F-AA3914E4DDEA}">
      <dgm:prSet/>
      <dgm:spPr/>
      <dgm:t>
        <a:bodyPr/>
        <a:lstStyle/>
        <a:p>
          <a:pPr>
            <a:defRPr b="1"/>
          </a:pPr>
          <a:r>
            <a:rPr lang="en-US"/>
            <a:t>Think to a student that you struggle with:</a:t>
          </a:r>
        </a:p>
      </dgm:t>
    </dgm:pt>
    <dgm:pt modelId="{B4CF66DD-E104-47BE-AC18-4EFCE10879C7}" type="parTrans" cxnId="{C150E822-3E84-4256-8B8B-61EED06EEAEE}">
      <dgm:prSet/>
      <dgm:spPr/>
      <dgm:t>
        <a:bodyPr/>
        <a:lstStyle/>
        <a:p>
          <a:endParaRPr lang="en-US"/>
        </a:p>
      </dgm:t>
    </dgm:pt>
    <dgm:pt modelId="{15891814-B1A9-44BB-A487-7A2C25A54FD2}" type="sibTrans" cxnId="{C150E822-3E84-4256-8B8B-61EED06EEAEE}">
      <dgm:prSet/>
      <dgm:spPr/>
      <dgm:t>
        <a:bodyPr/>
        <a:lstStyle/>
        <a:p>
          <a:endParaRPr lang="en-US"/>
        </a:p>
      </dgm:t>
    </dgm:pt>
    <dgm:pt modelId="{2C08591B-C406-4883-A8E1-CA2B6440BADF}">
      <dgm:prSet/>
      <dgm:spPr/>
      <dgm:t>
        <a:bodyPr/>
        <a:lstStyle/>
        <a:p>
          <a:r>
            <a:rPr lang="en-US"/>
            <a:t>What do you know about this student? </a:t>
          </a:r>
        </a:p>
      </dgm:t>
    </dgm:pt>
    <dgm:pt modelId="{96CFB860-42C5-416F-B0A4-B5C47F38028F}" type="parTrans" cxnId="{E78AFBA6-D2E9-4F6B-8F68-35182928B640}">
      <dgm:prSet/>
      <dgm:spPr/>
      <dgm:t>
        <a:bodyPr/>
        <a:lstStyle/>
        <a:p>
          <a:endParaRPr lang="en-US"/>
        </a:p>
      </dgm:t>
    </dgm:pt>
    <dgm:pt modelId="{EB3B079F-2A6C-47F6-8487-1E91FD0097F7}" type="sibTrans" cxnId="{E78AFBA6-D2E9-4F6B-8F68-35182928B640}">
      <dgm:prSet/>
      <dgm:spPr/>
      <dgm:t>
        <a:bodyPr/>
        <a:lstStyle/>
        <a:p>
          <a:endParaRPr lang="en-US"/>
        </a:p>
      </dgm:t>
    </dgm:pt>
    <dgm:pt modelId="{8C67931B-6444-4C8C-97B7-E94ACD998961}">
      <dgm:prSet/>
      <dgm:spPr/>
      <dgm:t>
        <a:bodyPr/>
        <a:lstStyle/>
        <a:p>
          <a:r>
            <a:rPr lang="en-US"/>
            <a:t>What has worked to build a connection, even if just a little bit? </a:t>
          </a:r>
        </a:p>
      </dgm:t>
    </dgm:pt>
    <dgm:pt modelId="{0A8030F8-92B2-48CC-B522-74E3D158A36F}" type="parTrans" cxnId="{418688E7-E99D-4CE7-8D96-B38D46D7DD7F}">
      <dgm:prSet/>
      <dgm:spPr/>
      <dgm:t>
        <a:bodyPr/>
        <a:lstStyle/>
        <a:p>
          <a:endParaRPr lang="en-US"/>
        </a:p>
      </dgm:t>
    </dgm:pt>
    <dgm:pt modelId="{3458AD2D-2952-4738-99EF-B49BA829BF09}" type="sibTrans" cxnId="{418688E7-E99D-4CE7-8D96-B38D46D7DD7F}">
      <dgm:prSet/>
      <dgm:spPr/>
      <dgm:t>
        <a:bodyPr/>
        <a:lstStyle/>
        <a:p>
          <a:endParaRPr lang="en-US"/>
        </a:p>
      </dgm:t>
    </dgm:pt>
    <dgm:pt modelId="{33241A6A-52EE-457C-AFAA-9AA86065C5F0}">
      <dgm:prSet/>
      <dgm:spPr/>
      <dgm:t>
        <a:bodyPr/>
        <a:lstStyle/>
        <a:p>
          <a:r>
            <a:rPr lang="en-US"/>
            <a:t>What other ways might you try and connect with this student? </a:t>
          </a:r>
        </a:p>
      </dgm:t>
    </dgm:pt>
    <dgm:pt modelId="{28C08128-10AD-480A-8224-A39463D6F4BE}" type="parTrans" cxnId="{0B7151CC-FB5B-4315-9278-887A8D5D3164}">
      <dgm:prSet/>
      <dgm:spPr/>
      <dgm:t>
        <a:bodyPr/>
        <a:lstStyle/>
        <a:p>
          <a:endParaRPr lang="en-US"/>
        </a:p>
      </dgm:t>
    </dgm:pt>
    <dgm:pt modelId="{644973ED-39A9-43CB-B046-A34FE2A29813}" type="sibTrans" cxnId="{0B7151CC-FB5B-4315-9278-887A8D5D3164}">
      <dgm:prSet/>
      <dgm:spPr/>
      <dgm:t>
        <a:bodyPr/>
        <a:lstStyle/>
        <a:p>
          <a:endParaRPr lang="en-US"/>
        </a:p>
      </dgm:t>
    </dgm:pt>
    <dgm:pt modelId="{36031150-3C13-4749-A069-37C15EAE0126}" type="pres">
      <dgm:prSet presAssocID="{F8EDBB58-6097-4176-9B48-5D5EC3BF14F0}" presName="root" presStyleCnt="0">
        <dgm:presLayoutVars>
          <dgm:dir/>
          <dgm:resizeHandles val="exact"/>
        </dgm:presLayoutVars>
      </dgm:prSet>
      <dgm:spPr/>
    </dgm:pt>
    <dgm:pt modelId="{9E7D4C24-15AE-4944-A3AF-49473415E92A}" type="pres">
      <dgm:prSet presAssocID="{1AA951D8-565B-4082-B067-E6BABCE02893}" presName="compNode" presStyleCnt="0"/>
      <dgm:spPr/>
    </dgm:pt>
    <dgm:pt modelId="{EB59D19B-05F9-49B9-B260-518C3CB16D3A}" type="pres">
      <dgm:prSet presAssocID="{1AA951D8-565B-4082-B067-E6BABCE0289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81DD24C3-155F-4E0D-9EA9-89A261F5BAD8}" type="pres">
      <dgm:prSet presAssocID="{1AA951D8-565B-4082-B067-E6BABCE02893}" presName="iconSpace" presStyleCnt="0"/>
      <dgm:spPr/>
    </dgm:pt>
    <dgm:pt modelId="{F9FC55CA-B8C1-4D1D-B19E-63662E7B1822}" type="pres">
      <dgm:prSet presAssocID="{1AA951D8-565B-4082-B067-E6BABCE02893}" presName="parTx" presStyleLbl="revTx" presStyleIdx="0" presStyleCnt="4">
        <dgm:presLayoutVars>
          <dgm:chMax val="0"/>
          <dgm:chPref val="0"/>
        </dgm:presLayoutVars>
      </dgm:prSet>
      <dgm:spPr/>
    </dgm:pt>
    <dgm:pt modelId="{39C08BA0-2D09-49D0-AD70-D1F8DA1B8E5F}" type="pres">
      <dgm:prSet presAssocID="{1AA951D8-565B-4082-B067-E6BABCE02893}" presName="txSpace" presStyleCnt="0"/>
      <dgm:spPr/>
    </dgm:pt>
    <dgm:pt modelId="{6E5DD9F7-5819-4FE1-904B-C1068976EE4D}" type="pres">
      <dgm:prSet presAssocID="{1AA951D8-565B-4082-B067-E6BABCE02893}" presName="desTx" presStyleLbl="revTx" presStyleIdx="1" presStyleCnt="4">
        <dgm:presLayoutVars/>
      </dgm:prSet>
      <dgm:spPr/>
    </dgm:pt>
    <dgm:pt modelId="{82C37ED8-AB09-4687-B855-3E8BC9F84ABC}" type="pres">
      <dgm:prSet presAssocID="{AF66289B-D6FB-49E9-9DF9-12DE69A63463}" presName="sibTrans" presStyleCnt="0"/>
      <dgm:spPr/>
    </dgm:pt>
    <dgm:pt modelId="{04362534-2E7D-4FCD-8199-266B9C44DE49}" type="pres">
      <dgm:prSet presAssocID="{907F068C-2B05-4B00-B42F-AA3914E4DDEA}" presName="compNode" presStyleCnt="0"/>
      <dgm:spPr/>
    </dgm:pt>
    <dgm:pt modelId="{70785AC1-D5D6-42D8-849B-DC1EE231B0BF}" type="pres">
      <dgm:prSet presAssocID="{907F068C-2B05-4B00-B42F-AA3914E4DD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33A05486-C52E-4EEA-8256-45AB29ABE1C6}" type="pres">
      <dgm:prSet presAssocID="{907F068C-2B05-4B00-B42F-AA3914E4DDEA}" presName="iconSpace" presStyleCnt="0"/>
      <dgm:spPr/>
    </dgm:pt>
    <dgm:pt modelId="{D2009218-587A-4ADC-AE1A-80E539B23DDB}" type="pres">
      <dgm:prSet presAssocID="{907F068C-2B05-4B00-B42F-AA3914E4DDEA}" presName="parTx" presStyleLbl="revTx" presStyleIdx="2" presStyleCnt="4">
        <dgm:presLayoutVars>
          <dgm:chMax val="0"/>
          <dgm:chPref val="0"/>
        </dgm:presLayoutVars>
      </dgm:prSet>
      <dgm:spPr/>
    </dgm:pt>
    <dgm:pt modelId="{1307B7B2-E40C-4315-BD5A-3E6D1630580C}" type="pres">
      <dgm:prSet presAssocID="{907F068C-2B05-4B00-B42F-AA3914E4DDEA}" presName="txSpace" presStyleCnt="0"/>
      <dgm:spPr/>
    </dgm:pt>
    <dgm:pt modelId="{1B423092-BA00-4F7D-81A7-E21D60DCD6FE}" type="pres">
      <dgm:prSet presAssocID="{907F068C-2B05-4B00-B42F-AA3914E4DDEA}" presName="desTx" presStyleLbl="revTx" presStyleIdx="3" presStyleCnt="4">
        <dgm:presLayoutVars/>
      </dgm:prSet>
      <dgm:spPr/>
    </dgm:pt>
  </dgm:ptLst>
  <dgm:cxnLst>
    <dgm:cxn modelId="{5D0D3501-35BB-431D-B2A6-2138FFD96BE5}" type="presOf" srcId="{8C67931B-6444-4C8C-97B7-E94ACD998961}" destId="{1B423092-BA00-4F7D-81A7-E21D60DCD6FE}" srcOrd="0" destOrd="1" presId="urn:microsoft.com/office/officeart/2018/2/layout/IconLabelDescriptionList"/>
    <dgm:cxn modelId="{32485D1C-81E2-46B5-861F-1359D282AE67}" type="presOf" srcId="{33241A6A-52EE-457C-AFAA-9AA86065C5F0}" destId="{1B423092-BA00-4F7D-81A7-E21D60DCD6FE}" srcOrd="0" destOrd="2" presId="urn:microsoft.com/office/officeart/2018/2/layout/IconLabelDescriptionList"/>
    <dgm:cxn modelId="{C150E822-3E84-4256-8B8B-61EED06EEAEE}" srcId="{F8EDBB58-6097-4176-9B48-5D5EC3BF14F0}" destId="{907F068C-2B05-4B00-B42F-AA3914E4DDEA}" srcOrd="1" destOrd="0" parTransId="{B4CF66DD-E104-47BE-AC18-4EFCE10879C7}" sibTransId="{15891814-B1A9-44BB-A487-7A2C25A54FD2}"/>
    <dgm:cxn modelId="{9244872B-5A51-4C41-AABE-CC17A2F55976}" type="presOf" srcId="{1AA951D8-565B-4082-B067-E6BABCE02893}" destId="{F9FC55CA-B8C1-4D1D-B19E-63662E7B1822}" srcOrd="0" destOrd="0" presId="urn:microsoft.com/office/officeart/2018/2/layout/IconLabelDescriptionList"/>
    <dgm:cxn modelId="{1132E858-38D0-492C-9733-2105611317EB}" type="presOf" srcId="{2C08591B-C406-4883-A8E1-CA2B6440BADF}" destId="{1B423092-BA00-4F7D-81A7-E21D60DCD6FE}" srcOrd="0" destOrd="0" presId="urn:microsoft.com/office/officeart/2018/2/layout/IconLabelDescriptionList"/>
    <dgm:cxn modelId="{E78AFBA6-D2E9-4F6B-8F68-35182928B640}" srcId="{907F068C-2B05-4B00-B42F-AA3914E4DDEA}" destId="{2C08591B-C406-4883-A8E1-CA2B6440BADF}" srcOrd="0" destOrd="0" parTransId="{96CFB860-42C5-416F-B0A4-B5C47F38028F}" sibTransId="{EB3B079F-2A6C-47F6-8487-1E91FD0097F7}"/>
    <dgm:cxn modelId="{275EDDAF-9BE1-452B-8CF5-2049226D57D5}" type="presOf" srcId="{907F068C-2B05-4B00-B42F-AA3914E4DDEA}" destId="{D2009218-587A-4ADC-AE1A-80E539B23DDB}" srcOrd="0" destOrd="0" presId="urn:microsoft.com/office/officeart/2018/2/layout/IconLabelDescriptionList"/>
    <dgm:cxn modelId="{DDC19BC2-1E97-4CE2-9F68-9FD9B3BA957F}" type="presOf" srcId="{F8EDBB58-6097-4176-9B48-5D5EC3BF14F0}" destId="{36031150-3C13-4749-A069-37C15EAE0126}" srcOrd="0" destOrd="0" presId="urn:microsoft.com/office/officeart/2018/2/layout/IconLabelDescriptionList"/>
    <dgm:cxn modelId="{0B7151CC-FB5B-4315-9278-887A8D5D3164}" srcId="{907F068C-2B05-4B00-B42F-AA3914E4DDEA}" destId="{33241A6A-52EE-457C-AFAA-9AA86065C5F0}" srcOrd="2" destOrd="0" parTransId="{28C08128-10AD-480A-8224-A39463D6F4BE}" sibTransId="{644973ED-39A9-43CB-B046-A34FE2A29813}"/>
    <dgm:cxn modelId="{418688E7-E99D-4CE7-8D96-B38D46D7DD7F}" srcId="{907F068C-2B05-4B00-B42F-AA3914E4DDEA}" destId="{8C67931B-6444-4C8C-97B7-E94ACD998961}" srcOrd="1" destOrd="0" parTransId="{0A8030F8-92B2-48CC-B522-74E3D158A36F}" sibTransId="{3458AD2D-2952-4738-99EF-B49BA829BF09}"/>
    <dgm:cxn modelId="{4D2938F9-2D30-4FE7-A550-0A7ED8C08C5F}" srcId="{F8EDBB58-6097-4176-9B48-5D5EC3BF14F0}" destId="{1AA951D8-565B-4082-B067-E6BABCE02893}" srcOrd="0" destOrd="0" parTransId="{13E25996-D452-48A2-9E85-9076BC4163EE}" sibTransId="{AF66289B-D6FB-49E9-9DF9-12DE69A63463}"/>
    <dgm:cxn modelId="{18C200F8-85AE-4190-8B9C-3A7674537033}" type="presParOf" srcId="{36031150-3C13-4749-A069-37C15EAE0126}" destId="{9E7D4C24-15AE-4944-A3AF-49473415E92A}" srcOrd="0" destOrd="0" presId="urn:microsoft.com/office/officeart/2018/2/layout/IconLabelDescriptionList"/>
    <dgm:cxn modelId="{73E4C5D1-54E6-4F28-8C8D-E3E0F36165E5}" type="presParOf" srcId="{9E7D4C24-15AE-4944-A3AF-49473415E92A}" destId="{EB59D19B-05F9-49B9-B260-518C3CB16D3A}" srcOrd="0" destOrd="0" presId="urn:microsoft.com/office/officeart/2018/2/layout/IconLabelDescriptionList"/>
    <dgm:cxn modelId="{C1371EE2-0442-40CF-951A-291462B0A480}" type="presParOf" srcId="{9E7D4C24-15AE-4944-A3AF-49473415E92A}" destId="{81DD24C3-155F-4E0D-9EA9-89A261F5BAD8}" srcOrd="1" destOrd="0" presId="urn:microsoft.com/office/officeart/2018/2/layout/IconLabelDescriptionList"/>
    <dgm:cxn modelId="{1B99E313-E069-47FA-A36B-5D26A1C0FD96}" type="presParOf" srcId="{9E7D4C24-15AE-4944-A3AF-49473415E92A}" destId="{F9FC55CA-B8C1-4D1D-B19E-63662E7B1822}" srcOrd="2" destOrd="0" presId="urn:microsoft.com/office/officeart/2018/2/layout/IconLabelDescriptionList"/>
    <dgm:cxn modelId="{FF89C0AF-980A-423D-ABEE-9A651632F18F}" type="presParOf" srcId="{9E7D4C24-15AE-4944-A3AF-49473415E92A}" destId="{39C08BA0-2D09-49D0-AD70-D1F8DA1B8E5F}" srcOrd="3" destOrd="0" presId="urn:microsoft.com/office/officeart/2018/2/layout/IconLabelDescriptionList"/>
    <dgm:cxn modelId="{3C17ECDF-E387-49BF-8CF4-038D5BB76E20}" type="presParOf" srcId="{9E7D4C24-15AE-4944-A3AF-49473415E92A}" destId="{6E5DD9F7-5819-4FE1-904B-C1068976EE4D}" srcOrd="4" destOrd="0" presId="urn:microsoft.com/office/officeart/2018/2/layout/IconLabelDescriptionList"/>
    <dgm:cxn modelId="{25689E94-DE13-4EBF-9AE2-833D3C4A37DB}" type="presParOf" srcId="{36031150-3C13-4749-A069-37C15EAE0126}" destId="{82C37ED8-AB09-4687-B855-3E8BC9F84ABC}" srcOrd="1" destOrd="0" presId="urn:microsoft.com/office/officeart/2018/2/layout/IconLabelDescriptionList"/>
    <dgm:cxn modelId="{109C6FAD-1D8C-4EE0-A5E6-73CDA206048A}" type="presParOf" srcId="{36031150-3C13-4749-A069-37C15EAE0126}" destId="{04362534-2E7D-4FCD-8199-266B9C44DE49}" srcOrd="2" destOrd="0" presId="urn:microsoft.com/office/officeart/2018/2/layout/IconLabelDescriptionList"/>
    <dgm:cxn modelId="{06BC2F34-E00B-427D-942C-AA9574ECEAAA}" type="presParOf" srcId="{04362534-2E7D-4FCD-8199-266B9C44DE49}" destId="{70785AC1-D5D6-42D8-849B-DC1EE231B0BF}" srcOrd="0" destOrd="0" presId="urn:microsoft.com/office/officeart/2018/2/layout/IconLabelDescriptionList"/>
    <dgm:cxn modelId="{4CA6D420-B497-462C-97EA-781ED6C710FD}" type="presParOf" srcId="{04362534-2E7D-4FCD-8199-266B9C44DE49}" destId="{33A05486-C52E-4EEA-8256-45AB29ABE1C6}" srcOrd="1" destOrd="0" presId="urn:microsoft.com/office/officeart/2018/2/layout/IconLabelDescriptionList"/>
    <dgm:cxn modelId="{7D84374C-2305-492A-85D4-5FCD7887C669}" type="presParOf" srcId="{04362534-2E7D-4FCD-8199-266B9C44DE49}" destId="{D2009218-587A-4ADC-AE1A-80E539B23DDB}" srcOrd="2" destOrd="0" presId="urn:microsoft.com/office/officeart/2018/2/layout/IconLabelDescriptionList"/>
    <dgm:cxn modelId="{25D9E4F8-5FF9-4966-BA4A-09F23211AE5A}" type="presParOf" srcId="{04362534-2E7D-4FCD-8199-266B9C44DE49}" destId="{1307B7B2-E40C-4315-BD5A-3E6D1630580C}" srcOrd="3" destOrd="0" presId="urn:microsoft.com/office/officeart/2018/2/layout/IconLabelDescriptionList"/>
    <dgm:cxn modelId="{4DBA136F-3713-4FE6-9BC1-FAC1C5C8CBB5}" type="presParOf" srcId="{04362534-2E7D-4FCD-8199-266B9C44DE49}" destId="{1B423092-BA00-4F7D-81A7-E21D60DCD6FE}"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4CB762-A602-4A1D-8533-84153EB1EDA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B773FA3-6A22-49CE-98F5-FFBBCB941E6B}">
      <dgm:prSet/>
      <dgm:spPr/>
      <dgm:t>
        <a:bodyPr/>
        <a:lstStyle/>
        <a:p>
          <a:r>
            <a:rPr lang="en-US"/>
            <a:t>Defiance</a:t>
          </a:r>
        </a:p>
      </dgm:t>
    </dgm:pt>
    <dgm:pt modelId="{6ADE4C37-6614-4FD2-8315-852C01E1E1B0}" type="parTrans" cxnId="{C47AC963-5EF6-4B46-A1FB-044882162DC8}">
      <dgm:prSet/>
      <dgm:spPr/>
      <dgm:t>
        <a:bodyPr/>
        <a:lstStyle/>
        <a:p>
          <a:endParaRPr lang="en-US"/>
        </a:p>
      </dgm:t>
    </dgm:pt>
    <dgm:pt modelId="{2B40870A-C0D1-4D7F-AF45-E29E6C712A39}" type="sibTrans" cxnId="{C47AC963-5EF6-4B46-A1FB-044882162DC8}">
      <dgm:prSet/>
      <dgm:spPr/>
      <dgm:t>
        <a:bodyPr/>
        <a:lstStyle/>
        <a:p>
          <a:endParaRPr lang="en-US"/>
        </a:p>
      </dgm:t>
    </dgm:pt>
    <dgm:pt modelId="{0082A253-0ED8-4FCE-8296-FD59DA95C0AF}">
      <dgm:prSet/>
      <dgm:spPr/>
      <dgm:t>
        <a:bodyPr/>
        <a:lstStyle/>
        <a:p>
          <a:r>
            <a:rPr lang="en-US"/>
            <a:t>Refusal to participate </a:t>
          </a:r>
        </a:p>
      </dgm:t>
    </dgm:pt>
    <dgm:pt modelId="{382FAC94-F23A-452F-8CEB-E0E48FCB2BE4}" type="parTrans" cxnId="{22AED249-E27A-46E0-9340-84DFFF508605}">
      <dgm:prSet/>
      <dgm:spPr/>
      <dgm:t>
        <a:bodyPr/>
        <a:lstStyle/>
        <a:p>
          <a:endParaRPr lang="en-US"/>
        </a:p>
      </dgm:t>
    </dgm:pt>
    <dgm:pt modelId="{AF23907D-69C8-49E2-9F2D-DE9E753BE94E}" type="sibTrans" cxnId="{22AED249-E27A-46E0-9340-84DFFF508605}">
      <dgm:prSet/>
      <dgm:spPr/>
      <dgm:t>
        <a:bodyPr/>
        <a:lstStyle/>
        <a:p>
          <a:endParaRPr lang="en-US"/>
        </a:p>
      </dgm:t>
    </dgm:pt>
    <dgm:pt modelId="{57D06717-2960-4DEF-AC68-77FA772D2BF6}">
      <dgm:prSet/>
      <dgm:spPr/>
      <dgm:t>
        <a:bodyPr/>
        <a:lstStyle/>
        <a:p>
          <a:r>
            <a:rPr lang="en-US"/>
            <a:t>Distracting other students </a:t>
          </a:r>
        </a:p>
      </dgm:t>
    </dgm:pt>
    <dgm:pt modelId="{0632831C-E405-4C44-9E94-A1E5BB1F4D95}" type="parTrans" cxnId="{3DA978A2-FCE5-4B89-834A-0440F4C02FD3}">
      <dgm:prSet/>
      <dgm:spPr/>
      <dgm:t>
        <a:bodyPr/>
        <a:lstStyle/>
        <a:p>
          <a:endParaRPr lang="en-US"/>
        </a:p>
      </dgm:t>
    </dgm:pt>
    <dgm:pt modelId="{DF630EC1-7E44-4F17-98B6-A4EC3399D8A1}" type="sibTrans" cxnId="{3DA978A2-FCE5-4B89-834A-0440F4C02FD3}">
      <dgm:prSet/>
      <dgm:spPr/>
      <dgm:t>
        <a:bodyPr/>
        <a:lstStyle/>
        <a:p>
          <a:endParaRPr lang="en-US"/>
        </a:p>
      </dgm:t>
    </dgm:pt>
    <dgm:pt modelId="{6127D28D-32BD-4AAA-9C1B-058954F3E577}" type="pres">
      <dgm:prSet presAssocID="{C54CB762-A602-4A1D-8533-84153EB1EDA8}" presName="linear" presStyleCnt="0">
        <dgm:presLayoutVars>
          <dgm:animLvl val="lvl"/>
          <dgm:resizeHandles val="exact"/>
        </dgm:presLayoutVars>
      </dgm:prSet>
      <dgm:spPr/>
    </dgm:pt>
    <dgm:pt modelId="{99A3AEDA-0C51-47D0-8261-7082D6E42827}" type="pres">
      <dgm:prSet presAssocID="{3B773FA3-6A22-49CE-98F5-FFBBCB941E6B}" presName="parentText" presStyleLbl="node1" presStyleIdx="0" presStyleCnt="3">
        <dgm:presLayoutVars>
          <dgm:chMax val="0"/>
          <dgm:bulletEnabled val="1"/>
        </dgm:presLayoutVars>
      </dgm:prSet>
      <dgm:spPr/>
    </dgm:pt>
    <dgm:pt modelId="{2CC11EAD-447C-4231-B466-A43FE81C8E1D}" type="pres">
      <dgm:prSet presAssocID="{2B40870A-C0D1-4D7F-AF45-E29E6C712A39}" presName="spacer" presStyleCnt="0"/>
      <dgm:spPr/>
    </dgm:pt>
    <dgm:pt modelId="{E9B7E864-B13C-4D56-8826-9EE60A882E17}" type="pres">
      <dgm:prSet presAssocID="{0082A253-0ED8-4FCE-8296-FD59DA95C0AF}" presName="parentText" presStyleLbl="node1" presStyleIdx="1" presStyleCnt="3">
        <dgm:presLayoutVars>
          <dgm:chMax val="0"/>
          <dgm:bulletEnabled val="1"/>
        </dgm:presLayoutVars>
      </dgm:prSet>
      <dgm:spPr/>
    </dgm:pt>
    <dgm:pt modelId="{7495F2F7-23E4-44E9-BB06-BC3C58B066FA}" type="pres">
      <dgm:prSet presAssocID="{AF23907D-69C8-49E2-9F2D-DE9E753BE94E}" presName="spacer" presStyleCnt="0"/>
      <dgm:spPr/>
    </dgm:pt>
    <dgm:pt modelId="{69EE79C8-8FFE-41D8-9D5E-3A83E15F638B}" type="pres">
      <dgm:prSet presAssocID="{57D06717-2960-4DEF-AC68-77FA772D2BF6}" presName="parentText" presStyleLbl="node1" presStyleIdx="2" presStyleCnt="3">
        <dgm:presLayoutVars>
          <dgm:chMax val="0"/>
          <dgm:bulletEnabled val="1"/>
        </dgm:presLayoutVars>
      </dgm:prSet>
      <dgm:spPr/>
    </dgm:pt>
  </dgm:ptLst>
  <dgm:cxnLst>
    <dgm:cxn modelId="{96E30F0B-44D0-475F-B7EB-33079C00E507}" type="presOf" srcId="{57D06717-2960-4DEF-AC68-77FA772D2BF6}" destId="{69EE79C8-8FFE-41D8-9D5E-3A83E15F638B}" srcOrd="0" destOrd="0" presId="urn:microsoft.com/office/officeart/2005/8/layout/vList2"/>
    <dgm:cxn modelId="{DD0D2820-E5C3-4597-83AE-45ABCAB1B375}" type="presOf" srcId="{0082A253-0ED8-4FCE-8296-FD59DA95C0AF}" destId="{E9B7E864-B13C-4D56-8826-9EE60A882E17}" srcOrd="0" destOrd="0" presId="urn:microsoft.com/office/officeart/2005/8/layout/vList2"/>
    <dgm:cxn modelId="{C47AC963-5EF6-4B46-A1FB-044882162DC8}" srcId="{C54CB762-A602-4A1D-8533-84153EB1EDA8}" destId="{3B773FA3-6A22-49CE-98F5-FFBBCB941E6B}" srcOrd="0" destOrd="0" parTransId="{6ADE4C37-6614-4FD2-8315-852C01E1E1B0}" sibTransId="{2B40870A-C0D1-4D7F-AF45-E29E6C712A39}"/>
    <dgm:cxn modelId="{22AED249-E27A-46E0-9340-84DFFF508605}" srcId="{C54CB762-A602-4A1D-8533-84153EB1EDA8}" destId="{0082A253-0ED8-4FCE-8296-FD59DA95C0AF}" srcOrd="1" destOrd="0" parTransId="{382FAC94-F23A-452F-8CEB-E0E48FCB2BE4}" sibTransId="{AF23907D-69C8-49E2-9F2D-DE9E753BE94E}"/>
    <dgm:cxn modelId="{9AD64173-A16E-48F1-BFC7-C2B4E912C9AB}" type="presOf" srcId="{3B773FA3-6A22-49CE-98F5-FFBBCB941E6B}" destId="{99A3AEDA-0C51-47D0-8261-7082D6E42827}" srcOrd="0" destOrd="0" presId="urn:microsoft.com/office/officeart/2005/8/layout/vList2"/>
    <dgm:cxn modelId="{3DA978A2-FCE5-4B89-834A-0440F4C02FD3}" srcId="{C54CB762-A602-4A1D-8533-84153EB1EDA8}" destId="{57D06717-2960-4DEF-AC68-77FA772D2BF6}" srcOrd="2" destOrd="0" parTransId="{0632831C-E405-4C44-9E94-A1E5BB1F4D95}" sibTransId="{DF630EC1-7E44-4F17-98B6-A4EC3399D8A1}"/>
    <dgm:cxn modelId="{37DBE9BA-9ED6-4AF3-9840-580C5923A8F9}" type="presOf" srcId="{C54CB762-A602-4A1D-8533-84153EB1EDA8}" destId="{6127D28D-32BD-4AAA-9C1B-058954F3E577}" srcOrd="0" destOrd="0" presId="urn:microsoft.com/office/officeart/2005/8/layout/vList2"/>
    <dgm:cxn modelId="{8E9BCD6F-CD3E-4BF2-AB61-4789DE3A7A16}" type="presParOf" srcId="{6127D28D-32BD-4AAA-9C1B-058954F3E577}" destId="{99A3AEDA-0C51-47D0-8261-7082D6E42827}" srcOrd="0" destOrd="0" presId="urn:microsoft.com/office/officeart/2005/8/layout/vList2"/>
    <dgm:cxn modelId="{713FA81C-38DA-4165-858D-4DB16B60E9BA}" type="presParOf" srcId="{6127D28D-32BD-4AAA-9C1B-058954F3E577}" destId="{2CC11EAD-447C-4231-B466-A43FE81C8E1D}" srcOrd="1" destOrd="0" presId="urn:microsoft.com/office/officeart/2005/8/layout/vList2"/>
    <dgm:cxn modelId="{F7CF5E9C-BF2E-4216-91D8-AA0D68875238}" type="presParOf" srcId="{6127D28D-32BD-4AAA-9C1B-058954F3E577}" destId="{E9B7E864-B13C-4D56-8826-9EE60A882E17}" srcOrd="2" destOrd="0" presId="urn:microsoft.com/office/officeart/2005/8/layout/vList2"/>
    <dgm:cxn modelId="{1C5E0FD8-9A2C-4F46-B66E-1A77025B3D4B}" type="presParOf" srcId="{6127D28D-32BD-4AAA-9C1B-058954F3E577}" destId="{7495F2F7-23E4-44E9-BB06-BC3C58B066FA}" srcOrd="3" destOrd="0" presId="urn:microsoft.com/office/officeart/2005/8/layout/vList2"/>
    <dgm:cxn modelId="{27AF8208-43D4-46E5-A515-C12759813F4B}" type="presParOf" srcId="{6127D28D-32BD-4AAA-9C1B-058954F3E577}" destId="{69EE79C8-8FFE-41D8-9D5E-3A83E15F638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CEA938-5425-483A-9F1E-E781C1046E6B}"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2BAF733A-F978-4BB6-B44C-921F8248AD42}">
      <dgm:prSet/>
      <dgm:spPr/>
      <dgm:t>
        <a:bodyPr/>
        <a:lstStyle/>
        <a:p>
          <a:r>
            <a:rPr lang="en-US"/>
            <a:t>All behavior is communicating a </a:t>
          </a:r>
          <a:r>
            <a:rPr lang="en-US" b="1"/>
            <a:t>message</a:t>
          </a:r>
          <a:r>
            <a:rPr lang="en-US"/>
            <a:t> </a:t>
          </a:r>
        </a:p>
      </dgm:t>
    </dgm:pt>
    <dgm:pt modelId="{907758AE-0E8D-4A70-9F56-ADCEE340C32D}" type="parTrans" cxnId="{B22C7D71-CB16-4192-B29A-2AB3525655AD}">
      <dgm:prSet/>
      <dgm:spPr/>
      <dgm:t>
        <a:bodyPr/>
        <a:lstStyle/>
        <a:p>
          <a:endParaRPr lang="en-US"/>
        </a:p>
      </dgm:t>
    </dgm:pt>
    <dgm:pt modelId="{1302EC94-0226-4F66-B528-CC1969432BDD}" type="sibTrans" cxnId="{B22C7D71-CB16-4192-B29A-2AB3525655AD}">
      <dgm:prSet/>
      <dgm:spPr/>
      <dgm:t>
        <a:bodyPr/>
        <a:lstStyle/>
        <a:p>
          <a:endParaRPr lang="en-US"/>
        </a:p>
      </dgm:t>
    </dgm:pt>
    <dgm:pt modelId="{D223D44C-3754-4E05-8279-18FF78AEA7A7}">
      <dgm:prSet/>
      <dgm:spPr/>
      <dgm:t>
        <a:bodyPr/>
        <a:lstStyle/>
        <a:p>
          <a:r>
            <a:rPr lang="en-US"/>
            <a:t>Challenging behaviors happen when students have an </a:t>
          </a:r>
          <a:r>
            <a:rPr lang="en-US" b="1"/>
            <a:t>unmet need</a:t>
          </a:r>
          <a:r>
            <a:rPr lang="en-US"/>
            <a:t> or </a:t>
          </a:r>
          <a:r>
            <a:rPr lang="en-US" b="1"/>
            <a:t>missing skill</a:t>
          </a:r>
          <a:r>
            <a:rPr lang="en-US"/>
            <a:t> </a:t>
          </a:r>
        </a:p>
      </dgm:t>
    </dgm:pt>
    <dgm:pt modelId="{1D676DF8-438C-4D2A-B503-7E19E5CBCBB0}" type="parTrans" cxnId="{AC099140-E99F-4A02-AE8A-7DF07E46B384}">
      <dgm:prSet/>
      <dgm:spPr/>
      <dgm:t>
        <a:bodyPr/>
        <a:lstStyle/>
        <a:p>
          <a:endParaRPr lang="en-US"/>
        </a:p>
      </dgm:t>
    </dgm:pt>
    <dgm:pt modelId="{7B852550-63A1-4D4A-825F-E8DC173A350C}" type="sibTrans" cxnId="{AC099140-E99F-4A02-AE8A-7DF07E46B384}">
      <dgm:prSet/>
      <dgm:spPr/>
      <dgm:t>
        <a:bodyPr/>
        <a:lstStyle/>
        <a:p>
          <a:endParaRPr lang="en-US"/>
        </a:p>
      </dgm:t>
    </dgm:pt>
    <dgm:pt modelId="{DA98470D-106A-4D69-B5A0-A1CED6112686}">
      <dgm:prSet/>
      <dgm:spPr/>
      <dgm:t>
        <a:bodyPr/>
        <a:lstStyle/>
        <a:p>
          <a:r>
            <a:rPr lang="en-US"/>
            <a:t>It is </a:t>
          </a:r>
          <a:r>
            <a:rPr lang="en-US" b="1"/>
            <a:t>our job</a:t>
          </a:r>
          <a:r>
            <a:rPr lang="en-US"/>
            <a:t> to figure out what the behavior is communicating </a:t>
          </a:r>
        </a:p>
      </dgm:t>
    </dgm:pt>
    <dgm:pt modelId="{D5B99DA8-DC14-4ED2-9F92-61BD7F9C098A}" type="parTrans" cxnId="{5BDDE727-F878-4C59-A7D5-6DEFE4B60A81}">
      <dgm:prSet/>
      <dgm:spPr/>
      <dgm:t>
        <a:bodyPr/>
        <a:lstStyle/>
        <a:p>
          <a:endParaRPr lang="en-US"/>
        </a:p>
      </dgm:t>
    </dgm:pt>
    <dgm:pt modelId="{A645E80A-34D5-4E42-A66F-185D3AA93EA5}" type="sibTrans" cxnId="{5BDDE727-F878-4C59-A7D5-6DEFE4B60A81}">
      <dgm:prSet/>
      <dgm:spPr/>
      <dgm:t>
        <a:bodyPr/>
        <a:lstStyle/>
        <a:p>
          <a:endParaRPr lang="en-US"/>
        </a:p>
      </dgm:t>
    </dgm:pt>
    <dgm:pt modelId="{1C87A6B5-3474-425B-93C5-279E969F9E12}" type="pres">
      <dgm:prSet presAssocID="{48CEA938-5425-483A-9F1E-E781C1046E6B}" presName="outerComposite" presStyleCnt="0">
        <dgm:presLayoutVars>
          <dgm:chMax val="5"/>
          <dgm:dir/>
          <dgm:resizeHandles val="exact"/>
        </dgm:presLayoutVars>
      </dgm:prSet>
      <dgm:spPr/>
    </dgm:pt>
    <dgm:pt modelId="{C6B420C7-3F90-4AA2-B345-E0AD99F868C4}" type="pres">
      <dgm:prSet presAssocID="{48CEA938-5425-483A-9F1E-E781C1046E6B}" presName="dummyMaxCanvas" presStyleCnt="0">
        <dgm:presLayoutVars/>
      </dgm:prSet>
      <dgm:spPr/>
    </dgm:pt>
    <dgm:pt modelId="{FCB3CDD9-A4B4-4EA0-84AB-130F2352D6E5}" type="pres">
      <dgm:prSet presAssocID="{48CEA938-5425-483A-9F1E-E781C1046E6B}" presName="ThreeNodes_1" presStyleLbl="node1" presStyleIdx="0" presStyleCnt="3">
        <dgm:presLayoutVars>
          <dgm:bulletEnabled val="1"/>
        </dgm:presLayoutVars>
      </dgm:prSet>
      <dgm:spPr/>
    </dgm:pt>
    <dgm:pt modelId="{160A28AB-1771-4FC2-9A2F-23911829258F}" type="pres">
      <dgm:prSet presAssocID="{48CEA938-5425-483A-9F1E-E781C1046E6B}" presName="ThreeNodes_2" presStyleLbl="node1" presStyleIdx="1" presStyleCnt="3">
        <dgm:presLayoutVars>
          <dgm:bulletEnabled val="1"/>
        </dgm:presLayoutVars>
      </dgm:prSet>
      <dgm:spPr/>
    </dgm:pt>
    <dgm:pt modelId="{D5BDB297-FF91-4CBD-AA95-3402EAE0949E}" type="pres">
      <dgm:prSet presAssocID="{48CEA938-5425-483A-9F1E-E781C1046E6B}" presName="ThreeNodes_3" presStyleLbl="node1" presStyleIdx="2" presStyleCnt="3">
        <dgm:presLayoutVars>
          <dgm:bulletEnabled val="1"/>
        </dgm:presLayoutVars>
      </dgm:prSet>
      <dgm:spPr/>
    </dgm:pt>
    <dgm:pt modelId="{9E130DA4-7AC7-4118-8CE9-29B84AE7C1FE}" type="pres">
      <dgm:prSet presAssocID="{48CEA938-5425-483A-9F1E-E781C1046E6B}" presName="ThreeConn_1-2" presStyleLbl="fgAccFollowNode1" presStyleIdx="0" presStyleCnt="2">
        <dgm:presLayoutVars>
          <dgm:bulletEnabled val="1"/>
        </dgm:presLayoutVars>
      </dgm:prSet>
      <dgm:spPr/>
    </dgm:pt>
    <dgm:pt modelId="{8094F64C-E882-460E-82EF-7CFDEBD110B8}" type="pres">
      <dgm:prSet presAssocID="{48CEA938-5425-483A-9F1E-E781C1046E6B}" presName="ThreeConn_2-3" presStyleLbl="fgAccFollowNode1" presStyleIdx="1" presStyleCnt="2">
        <dgm:presLayoutVars>
          <dgm:bulletEnabled val="1"/>
        </dgm:presLayoutVars>
      </dgm:prSet>
      <dgm:spPr/>
    </dgm:pt>
    <dgm:pt modelId="{1B6EA53F-2266-4ACC-B314-D598C2D3D7BD}" type="pres">
      <dgm:prSet presAssocID="{48CEA938-5425-483A-9F1E-E781C1046E6B}" presName="ThreeNodes_1_text" presStyleLbl="node1" presStyleIdx="2" presStyleCnt="3">
        <dgm:presLayoutVars>
          <dgm:bulletEnabled val="1"/>
        </dgm:presLayoutVars>
      </dgm:prSet>
      <dgm:spPr/>
    </dgm:pt>
    <dgm:pt modelId="{C956F9D8-C15B-4CB2-9791-1FB7B03DFF57}" type="pres">
      <dgm:prSet presAssocID="{48CEA938-5425-483A-9F1E-E781C1046E6B}" presName="ThreeNodes_2_text" presStyleLbl="node1" presStyleIdx="2" presStyleCnt="3">
        <dgm:presLayoutVars>
          <dgm:bulletEnabled val="1"/>
        </dgm:presLayoutVars>
      </dgm:prSet>
      <dgm:spPr/>
    </dgm:pt>
    <dgm:pt modelId="{56B2DEDA-B03C-4BE8-B132-69064B03C222}" type="pres">
      <dgm:prSet presAssocID="{48CEA938-5425-483A-9F1E-E781C1046E6B}" presName="ThreeNodes_3_text" presStyleLbl="node1" presStyleIdx="2" presStyleCnt="3">
        <dgm:presLayoutVars>
          <dgm:bulletEnabled val="1"/>
        </dgm:presLayoutVars>
      </dgm:prSet>
      <dgm:spPr/>
    </dgm:pt>
  </dgm:ptLst>
  <dgm:cxnLst>
    <dgm:cxn modelId="{F562A30D-6A57-4C91-B7B4-B50955BDDFDF}" type="presOf" srcId="{D223D44C-3754-4E05-8279-18FF78AEA7A7}" destId="{160A28AB-1771-4FC2-9A2F-23911829258F}" srcOrd="0" destOrd="0" presId="urn:microsoft.com/office/officeart/2005/8/layout/vProcess5"/>
    <dgm:cxn modelId="{533A4013-DC44-4BD8-BA7B-89C654722188}" type="presOf" srcId="{2BAF733A-F978-4BB6-B44C-921F8248AD42}" destId="{1B6EA53F-2266-4ACC-B314-D598C2D3D7BD}" srcOrd="1" destOrd="0" presId="urn:microsoft.com/office/officeart/2005/8/layout/vProcess5"/>
    <dgm:cxn modelId="{5BDDE727-F878-4C59-A7D5-6DEFE4B60A81}" srcId="{48CEA938-5425-483A-9F1E-E781C1046E6B}" destId="{DA98470D-106A-4D69-B5A0-A1CED6112686}" srcOrd="2" destOrd="0" parTransId="{D5B99DA8-DC14-4ED2-9F92-61BD7F9C098A}" sibTransId="{A645E80A-34D5-4E42-A66F-185D3AA93EA5}"/>
    <dgm:cxn modelId="{B21CDD2D-1B92-48A0-B8C8-0285147643AC}" type="presOf" srcId="{DA98470D-106A-4D69-B5A0-A1CED6112686}" destId="{56B2DEDA-B03C-4BE8-B132-69064B03C222}" srcOrd="1" destOrd="0" presId="urn:microsoft.com/office/officeart/2005/8/layout/vProcess5"/>
    <dgm:cxn modelId="{AC099140-E99F-4A02-AE8A-7DF07E46B384}" srcId="{48CEA938-5425-483A-9F1E-E781C1046E6B}" destId="{D223D44C-3754-4E05-8279-18FF78AEA7A7}" srcOrd="1" destOrd="0" parTransId="{1D676DF8-438C-4D2A-B503-7E19E5CBCBB0}" sibTransId="{7B852550-63A1-4D4A-825F-E8DC173A350C}"/>
    <dgm:cxn modelId="{2F808F42-BE75-430C-A41A-9C81AEF39105}" type="presOf" srcId="{DA98470D-106A-4D69-B5A0-A1CED6112686}" destId="{D5BDB297-FF91-4CBD-AA95-3402EAE0949E}" srcOrd="0" destOrd="0" presId="urn:microsoft.com/office/officeart/2005/8/layout/vProcess5"/>
    <dgm:cxn modelId="{B16C8546-F734-40A9-B7D9-E57AE08ED9BE}" type="presOf" srcId="{48CEA938-5425-483A-9F1E-E781C1046E6B}" destId="{1C87A6B5-3474-425B-93C5-279E969F9E12}" srcOrd="0" destOrd="0" presId="urn:microsoft.com/office/officeart/2005/8/layout/vProcess5"/>
    <dgm:cxn modelId="{41C1A74F-BF6D-4880-8AC2-363CF0BFB59B}" type="presOf" srcId="{7B852550-63A1-4D4A-825F-E8DC173A350C}" destId="{8094F64C-E882-460E-82EF-7CFDEBD110B8}" srcOrd="0" destOrd="0" presId="urn:microsoft.com/office/officeart/2005/8/layout/vProcess5"/>
    <dgm:cxn modelId="{B22C7D71-CB16-4192-B29A-2AB3525655AD}" srcId="{48CEA938-5425-483A-9F1E-E781C1046E6B}" destId="{2BAF733A-F978-4BB6-B44C-921F8248AD42}" srcOrd="0" destOrd="0" parTransId="{907758AE-0E8D-4A70-9F56-ADCEE340C32D}" sibTransId="{1302EC94-0226-4F66-B528-CC1969432BDD}"/>
    <dgm:cxn modelId="{69404E80-35B4-4AB9-B7EB-2BA812016497}" type="presOf" srcId="{1302EC94-0226-4F66-B528-CC1969432BDD}" destId="{9E130DA4-7AC7-4118-8CE9-29B84AE7C1FE}" srcOrd="0" destOrd="0" presId="urn:microsoft.com/office/officeart/2005/8/layout/vProcess5"/>
    <dgm:cxn modelId="{DAD5A792-5714-4C48-8F75-ED429B37673A}" type="presOf" srcId="{D223D44C-3754-4E05-8279-18FF78AEA7A7}" destId="{C956F9D8-C15B-4CB2-9791-1FB7B03DFF57}" srcOrd="1" destOrd="0" presId="urn:microsoft.com/office/officeart/2005/8/layout/vProcess5"/>
    <dgm:cxn modelId="{3816F7BF-7EEC-4FD5-8B3D-98AA44B94965}" type="presOf" srcId="{2BAF733A-F978-4BB6-B44C-921F8248AD42}" destId="{FCB3CDD9-A4B4-4EA0-84AB-130F2352D6E5}" srcOrd="0" destOrd="0" presId="urn:microsoft.com/office/officeart/2005/8/layout/vProcess5"/>
    <dgm:cxn modelId="{30E2AD32-EF79-40A3-928C-B3C7AF6C7D72}" type="presParOf" srcId="{1C87A6B5-3474-425B-93C5-279E969F9E12}" destId="{C6B420C7-3F90-4AA2-B345-E0AD99F868C4}" srcOrd="0" destOrd="0" presId="urn:microsoft.com/office/officeart/2005/8/layout/vProcess5"/>
    <dgm:cxn modelId="{99FAA873-C1AB-454B-BFFC-F446CE48FBD9}" type="presParOf" srcId="{1C87A6B5-3474-425B-93C5-279E969F9E12}" destId="{FCB3CDD9-A4B4-4EA0-84AB-130F2352D6E5}" srcOrd="1" destOrd="0" presId="urn:microsoft.com/office/officeart/2005/8/layout/vProcess5"/>
    <dgm:cxn modelId="{8909D9BB-E789-49AA-87DC-E05B082A403F}" type="presParOf" srcId="{1C87A6B5-3474-425B-93C5-279E969F9E12}" destId="{160A28AB-1771-4FC2-9A2F-23911829258F}" srcOrd="2" destOrd="0" presId="urn:microsoft.com/office/officeart/2005/8/layout/vProcess5"/>
    <dgm:cxn modelId="{A7F5F525-48EC-49A1-87C2-97F1BE6F0A92}" type="presParOf" srcId="{1C87A6B5-3474-425B-93C5-279E969F9E12}" destId="{D5BDB297-FF91-4CBD-AA95-3402EAE0949E}" srcOrd="3" destOrd="0" presId="urn:microsoft.com/office/officeart/2005/8/layout/vProcess5"/>
    <dgm:cxn modelId="{C1D8706E-CA37-4FAA-952A-76625F11845E}" type="presParOf" srcId="{1C87A6B5-3474-425B-93C5-279E969F9E12}" destId="{9E130DA4-7AC7-4118-8CE9-29B84AE7C1FE}" srcOrd="4" destOrd="0" presId="urn:microsoft.com/office/officeart/2005/8/layout/vProcess5"/>
    <dgm:cxn modelId="{2D6577DE-8E49-4E73-B16E-B06FA5E8593B}" type="presParOf" srcId="{1C87A6B5-3474-425B-93C5-279E969F9E12}" destId="{8094F64C-E882-460E-82EF-7CFDEBD110B8}" srcOrd="5" destOrd="0" presId="urn:microsoft.com/office/officeart/2005/8/layout/vProcess5"/>
    <dgm:cxn modelId="{9187098A-B1F9-49FD-80B5-C443AA730F9D}" type="presParOf" srcId="{1C87A6B5-3474-425B-93C5-279E969F9E12}" destId="{1B6EA53F-2266-4ACC-B314-D598C2D3D7BD}" srcOrd="6" destOrd="0" presId="urn:microsoft.com/office/officeart/2005/8/layout/vProcess5"/>
    <dgm:cxn modelId="{3A6ACF8D-67B7-441E-B09A-5222A76C7A87}" type="presParOf" srcId="{1C87A6B5-3474-425B-93C5-279E969F9E12}" destId="{C956F9D8-C15B-4CB2-9791-1FB7B03DFF57}" srcOrd="7" destOrd="0" presId="urn:microsoft.com/office/officeart/2005/8/layout/vProcess5"/>
    <dgm:cxn modelId="{8EEE3BC4-4F0C-4977-AC64-28308EBCFBE9}" type="presParOf" srcId="{1C87A6B5-3474-425B-93C5-279E969F9E12}" destId="{56B2DEDA-B03C-4BE8-B132-69064B03C22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8BE028-B6AD-4C84-8B36-EDA41466A25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5CA11609-1D44-4AB2-B34B-44CA618B60A7}">
      <dgm:prSet/>
      <dgm:spPr/>
      <dgm:t>
        <a:bodyPr/>
        <a:lstStyle/>
        <a:p>
          <a:r>
            <a:rPr lang="en-US"/>
            <a:t>Things that help regulate: </a:t>
          </a:r>
        </a:p>
      </dgm:t>
    </dgm:pt>
    <dgm:pt modelId="{54D60282-B867-4A21-80CF-4B54B4DB5A47}" type="parTrans" cxnId="{39956C5B-8B40-4AB6-8E04-06AEEE08A672}">
      <dgm:prSet/>
      <dgm:spPr/>
      <dgm:t>
        <a:bodyPr/>
        <a:lstStyle/>
        <a:p>
          <a:endParaRPr lang="en-US"/>
        </a:p>
      </dgm:t>
    </dgm:pt>
    <dgm:pt modelId="{98F7D0E2-4290-470C-ADF9-1DE2088CB55C}" type="sibTrans" cxnId="{39956C5B-8B40-4AB6-8E04-06AEEE08A672}">
      <dgm:prSet/>
      <dgm:spPr/>
      <dgm:t>
        <a:bodyPr/>
        <a:lstStyle/>
        <a:p>
          <a:endParaRPr lang="en-US"/>
        </a:p>
      </dgm:t>
    </dgm:pt>
    <dgm:pt modelId="{E8A5B719-BF18-4BD2-882C-2B058A11A108}">
      <dgm:prSet/>
      <dgm:spPr/>
      <dgm:t>
        <a:bodyPr/>
        <a:lstStyle/>
        <a:p>
          <a:r>
            <a:rPr lang="en-US"/>
            <a:t>Deep breathing </a:t>
          </a:r>
        </a:p>
      </dgm:t>
    </dgm:pt>
    <dgm:pt modelId="{1A97D686-8F26-4120-B9EA-A2E7BA40DD77}" type="parTrans" cxnId="{C3CDD3FD-E690-4BA3-9B80-DB19C1BA353A}">
      <dgm:prSet/>
      <dgm:spPr/>
      <dgm:t>
        <a:bodyPr/>
        <a:lstStyle/>
        <a:p>
          <a:endParaRPr lang="en-US"/>
        </a:p>
      </dgm:t>
    </dgm:pt>
    <dgm:pt modelId="{6C5F07A7-779C-4941-AE53-66735601EBA5}" type="sibTrans" cxnId="{C3CDD3FD-E690-4BA3-9B80-DB19C1BA353A}">
      <dgm:prSet/>
      <dgm:spPr/>
      <dgm:t>
        <a:bodyPr/>
        <a:lstStyle/>
        <a:p>
          <a:endParaRPr lang="en-US"/>
        </a:p>
      </dgm:t>
    </dgm:pt>
    <dgm:pt modelId="{1746621F-42BA-43A2-8EC0-A1662E6678EA}">
      <dgm:prSet/>
      <dgm:spPr/>
      <dgm:t>
        <a:bodyPr/>
        <a:lstStyle/>
        <a:p>
          <a:r>
            <a:rPr lang="en-US"/>
            <a:t>Moving our bodies </a:t>
          </a:r>
        </a:p>
      </dgm:t>
    </dgm:pt>
    <dgm:pt modelId="{179FCD58-A282-4A77-BA7A-01A5D716FCE5}" type="parTrans" cxnId="{B54533A0-ABAF-4AB8-BBCC-A3254C9D9B02}">
      <dgm:prSet/>
      <dgm:spPr/>
      <dgm:t>
        <a:bodyPr/>
        <a:lstStyle/>
        <a:p>
          <a:endParaRPr lang="en-US"/>
        </a:p>
      </dgm:t>
    </dgm:pt>
    <dgm:pt modelId="{2A558816-0D1A-448C-BF1C-AA90FC035378}" type="sibTrans" cxnId="{B54533A0-ABAF-4AB8-BBCC-A3254C9D9B02}">
      <dgm:prSet/>
      <dgm:spPr/>
      <dgm:t>
        <a:bodyPr/>
        <a:lstStyle/>
        <a:p>
          <a:endParaRPr lang="en-US"/>
        </a:p>
      </dgm:t>
    </dgm:pt>
    <dgm:pt modelId="{B45FD86A-ADB4-47E1-83B4-5383998D4BDA}">
      <dgm:prSet/>
      <dgm:spPr/>
      <dgm:t>
        <a:bodyPr/>
        <a:lstStyle/>
        <a:p>
          <a:r>
            <a:rPr lang="en-US"/>
            <a:t>Doodling </a:t>
          </a:r>
        </a:p>
      </dgm:t>
    </dgm:pt>
    <dgm:pt modelId="{AC1D5D5E-5B83-491D-BDB2-EB8D1D7784E1}" type="parTrans" cxnId="{EE22D3BC-3A41-4D6F-A850-E8282332D2D0}">
      <dgm:prSet/>
      <dgm:spPr/>
      <dgm:t>
        <a:bodyPr/>
        <a:lstStyle/>
        <a:p>
          <a:endParaRPr lang="en-US"/>
        </a:p>
      </dgm:t>
    </dgm:pt>
    <dgm:pt modelId="{4E5C7CBA-4FD9-457A-9055-FAC48E580B52}" type="sibTrans" cxnId="{EE22D3BC-3A41-4D6F-A850-E8282332D2D0}">
      <dgm:prSet/>
      <dgm:spPr/>
      <dgm:t>
        <a:bodyPr/>
        <a:lstStyle/>
        <a:p>
          <a:endParaRPr lang="en-US"/>
        </a:p>
      </dgm:t>
    </dgm:pt>
    <dgm:pt modelId="{3B725438-46A4-447B-A261-2BC847B97CD8}" type="pres">
      <dgm:prSet presAssocID="{B58BE028-B6AD-4C84-8B36-EDA41466A25E}" presName="linear" presStyleCnt="0">
        <dgm:presLayoutVars>
          <dgm:dir/>
          <dgm:animLvl val="lvl"/>
          <dgm:resizeHandles val="exact"/>
        </dgm:presLayoutVars>
      </dgm:prSet>
      <dgm:spPr/>
    </dgm:pt>
    <dgm:pt modelId="{A0EBABF8-13BD-4D2C-B36B-29EA432CBF2E}" type="pres">
      <dgm:prSet presAssocID="{5CA11609-1D44-4AB2-B34B-44CA618B60A7}" presName="parentLin" presStyleCnt="0"/>
      <dgm:spPr/>
    </dgm:pt>
    <dgm:pt modelId="{5082DACA-AEAD-4D60-A46D-258E8677E640}" type="pres">
      <dgm:prSet presAssocID="{5CA11609-1D44-4AB2-B34B-44CA618B60A7}" presName="parentLeftMargin" presStyleLbl="node1" presStyleIdx="0" presStyleCnt="1"/>
      <dgm:spPr/>
    </dgm:pt>
    <dgm:pt modelId="{4BCB6404-68DD-4E7E-990F-C39A332DBD62}" type="pres">
      <dgm:prSet presAssocID="{5CA11609-1D44-4AB2-B34B-44CA618B60A7}" presName="parentText" presStyleLbl="node1" presStyleIdx="0" presStyleCnt="1">
        <dgm:presLayoutVars>
          <dgm:chMax val="0"/>
          <dgm:bulletEnabled val="1"/>
        </dgm:presLayoutVars>
      </dgm:prSet>
      <dgm:spPr/>
    </dgm:pt>
    <dgm:pt modelId="{C7618295-DFFC-4F57-813A-40F8BE0793C5}" type="pres">
      <dgm:prSet presAssocID="{5CA11609-1D44-4AB2-B34B-44CA618B60A7}" presName="negativeSpace" presStyleCnt="0"/>
      <dgm:spPr/>
    </dgm:pt>
    <dgm:pt modelId="{32B11E34-EFE1-4674-8123-345F0A275CD9}" type="pres">
      <dgm:prSet presAssocID="{5CA11609-1D44-4AB2-B34B-44CA618B60A7}" presName="childText" presStyleLbl="conFgAcc1" presStyleIdx="0" presStyleCnt="1">
        <dgm:presLayoutVars>
          <dgm:bulletEnabled val="1"/>
        </dgm:presLayoutVars>
      </dgm:prSet>
      <dgm:spPr/>
    </dgm:pt>
  </dgm:ptLst>
  <dgm:cxnLst>
    <dgm:cxn modelId="{78C4ED02-4E1E-47A5-AFA2-7452A200125E}" type="presOf" srcId="{B45FD86A-ADB4-47E1-83B4-5383998D4BDA}" destId="{32B11E34-EFE1-4674-8123-345F0A275CD9}" srcOrd="0" destOrd="2" presId="urn:microsoft.com/office/officeart/2005/8/layout/list1"/>
    <dgm:cxn modelId="{40B55712-6BD8-4C9D-B3B6-84FAE6F99D1C}" type="presOf" srcId="{1746621F-42BA-43A2-8EC0-A1662E6678EA}" destId="{32B11E34-EFE1-4674-8123-345F0A275CD9}" srcOrd="0" destOrd="1" presId="urn:microsoft.com/office/officeart/2005/8/layout/list1"/>
    <dgm:cxn modelId="{2F306526-CCBB-41D5-86BF-E35CD2217CC4}" type="presOf" srcId="{E8A5B719-BF18-4BD2-882C-2B058A11A108}" destId="{32B11E34-EFE1-4674-8123-345F0A275CD9}" srcOrd="0" destOrd="0" presId="urn:microsoft.com/office/officeart/2005/8/layout/list1"/>
    <dgm:cxn modelId="{38B9F827-47A8-40F6-AD0E-3BAA2F896E75}" type="presOf" srcId="{B58BE028-B6AD-4C84-8B36-EDA41466A25E}" destId="{3B725438-46A4-447B-A261-2BC847B97CD8}" srcOrd="0" destOrd="0" presId="urn:microsoft.com/office/officeart/2005/8/layout/list1"/>
    <dgm:cxn modelId="{39956C5B-8B40-4AB6-8E04-06AEEE08A672}" srcId="{B58BE028-B6AD-4C84-8B36-EDA41466A25E}" destId="{5CA11609-1D44-4AB2-B34B-44CA618B60A7}" srcOrd="0" destOrd="0" parTransId="{54D60282-B867-4A21-80CF-4B54B4DB5A47}" sibTransId="{98F7D0E2-4290-470C-ADF9-1DE2088CB55C}"/>
    <dgm:cxn modelId="{3335F26F-90D7-4D9F-AC6B-F1C4A02585A9}" type="presOf" srcId="{5CA11609-1D44-4AB2-B34B-44CA618B60A7}" destId="{4BCB6404-68DD-4E7E-990F-C39A332DBD62}" srcOrd="1" destOrd="0" presId="urn:microsoft.com/office/officeart/2005/8/layout/list1"/>
    <dgm:cxn modelId="{B54533A0-ABAF-4AB8-BBCC-A3254C9D9B02}" srcId="{5CA11609-1D44-4AB2-B34B-44CA618B60A7}" destId="{1746621F-42BA-43A2-8EC0-A1662E6678EA}" srcOrd="1" destOrd="0" parTransId="{179FCD58-A282-4A77-BA7A-01A5D716FCE5}" sibTransId="{2A558816-0D1A-448C-BF1C-AA90FC035378}"/>
    <dgm:cxn modelId="{EE22D3BC-3A41-4D6F-A850-E8282332D2D0}" srcId="{5CA11609-1D44-4AB2-B34B-44CA618B60A7}" destId="{B45FD86A-ADB4-47E1-83B4-5383998D4BDA}" srcOrd="2" destOrd="0" parTransId="{AC1D5D5E-5B83-491D-BDB2-EB8D1D7784E1}" sibTransId="{4E5C7CBA-4FD9-457A-9055-FAC48E580B52}"/>
    <dgm:cxn modelId="{4AF114C6-1948-48B5-A702-C538E59F802F}" type="presOf" srcId="{5CA11609-1D44-4AB2-B34B-44CA618B60A7}" destId="{5082DACA-AEAD-4D60-A46D-258E8677E640}" srcOrd="0" destOrd="0" presId="urn:microsoft.com/office/officeart/2005/8/layout/list1"/>
    <dgm:cxn modelId="{C3CDD3FD-E690-4BA3-9B80-DB19C1BA353A}" srcId="{5CA11609-1D44-4AB2-B34B-44CA618B60A7}" destId="{E8A5B719-BF18-4BD2-882C-2B058A11A108}" srcOrd="0" destOrd="0" parTransId="{1A97D686-8F26-4120-B9EA-A2E7BA40DD77}" sibTransId="{6C5F07A7-779C-4941-AE53-66735601EBA5}"/>
    <dgm:cxn modelId="{AC8031F3-E1BF-497D-B1FC-B83E143B1684}" type="presParOf" srcId="{3B725438-46A4-447B-A261-2BC847B97CD8}" destId="{A0EBABF8-13BD-4D2C-B36B-29EA432CBF2E}" srcOrd="0" destOrd="0" presId="urn:microsoft.com/office/officeart/2005/8/layout/list1"/>
    <dgm:cxn modelId="{797D77B1-9C5B-410D-9BE2-C7A35C998419}" type="presParOf" srcId="{A0EBABF8-13BD-4D2C-B36B-29EA432CBF2E}" destId="{5082DACA-AEAD-4D60-A46D-258E8677E640}" srcOrd="0" destOrd="0" presId="urn:microsoft.com/office/officeart/2005/8/layout/list1"/>
    <dgm:cxn modelId="{2814513B-2F31-40CD-9734-A234C65A70E8}" type="presParOf" srcId="{A0EBABF8-13BD-4D2C-B36B-29EA432CBF2E}" destId="{4BCB6404-68DD-4E7E-990F-C39A332DBD62}" srcOrd="1" destOrd="0" presId="urn:microsoft.com/office/officeart/2005/8/layout/list1"/>
    <dgm:cxn modelId="{54FB2B76-DE87-46C7-863E-0E98D09D1C43}" type="presParOf" srcId="{3B725438-46A4-447B-A261-2BC847B97CD8}" destId="{C7618295-DFFC-4F57-813A-40F8BE0793C5}" srcOrd="1" destOrd="0" presId="urn:microsoft.com/office/officeart/2005/8/layout/list1"/>
    <dgm:cxn modelId="{3F775BEE-CF9D-4E87-9112-E6323D80A334}" type="presParOf" srcId="{3B725438-46A4-447B-A261-2BC847B97CD8}" destId="{32B11E34-EFE1-4674-8123-345F0A275CD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8BE028-B6AD-4C84-8B36-EDA41466A25E}" type="doc">
      <dgm:prSet loTypeId="urn:microsoft.com/office/officeart/2005/8/layout/list1" loCatId="list" qsTypeId="urn:microsoft.com/office/officeart/2005/8/quickstyle/simple1" qsCatId="simple" csTypeId="urn:microsoft.com/office/officeart/2005/8/colors/accent1_5" csCatId="accent1" phldr="1"/>
      <dgm:spPr/>
      <dgm:t>
        <a:bodyPr/>
        <a:lstStyle/>
        <a:p>
          <a:endParaRPr lang="en-US"/>
        </a:p>
      </dgm:t>
    </dgm:pt>
    <dgm:pt modelId="{5CA11609-1D44-4AB2-B34B-44CA618B60A7}">
      <dgm:prSet/>
      <dgm:spPr/>
      <dgm:t>
        <a:bodyPr/>
        <a:lstStyle/>
        <a:p>
          <a:r>
            <a:rPr lang="en-US">
              <a:latin typeface="Avenir Next LT Pro"/>
            </a:rPr>
            <a:t>Ways to help a child regulate</a:t>
          </a:r>
          <a:r>
            <a:rPr lang="en-US"/>
            <a:t>: </a:t>
          </a:r>
        </a:p>
      </dgm:t>
    </dgm:pt>
    <dgm:pt modelId="{54D60282-B867-4A21-80CF-4B54B4DB5A47}" type="parTrans" cxnId="{39956C5B-8B40-4AB6-8E04-06AEEE08A672}">
      <dgm:prSet/>
      <dgm:spPr/>
      <dgm:t>
        <a:bodyPr/>
        <a:lstStyle/>
        <a:p>
          <a:endParaRPr lang="en-US"/>
        </a:p>
      </dgm:t>
    </dgm:pt>
    <dgm:pt modelId="{98F7D0E2-4290-470C-ADF9-1DE2088CB55C}" type="sibTrans" cxnId="{39956C5B-8B40-4AB6-8E04-06AEEE08A672}">
      <dgm:prSet/>
      <dgm:spPr/>
      <dgm:t>
        <a:bodyPr/>
        <a:lstStyle/>
        <a:p>
          <a:endParaRPr lang="en-US"/>
        </a:p>
      </dgm:t>
    </dgm:pt>
    <dgm:pt modelId="{E8A5B719-BF18-4BD2-882C-2B058A11A108}">
      <dgm:prSet/>
      <dgm:spPr/>
      <dgm:t>
        <a:bodyPr/>
        <a:lstStyle/>
        <a:p>
          <a:pPr algn="l">
            <a:lnSpc>
              <a:spcPct val="110000"/>
            </a:lnSpc>
          </a:pPr>
          <a:r>
            <a:rPr lang="en-US">
              <a:latin typeface="Calibri"/>
              <a:ea typeface="Calibri"/>
              <a:cs typeface="Calibri"/>
            </a:rPr>
            <a:t>Taking a drink of water </a:t>
          </a:r>
        </a:p>
      </dgm:t>
    </dgm:pt>
    <dgm:pt modelId="{1A97D686-8F26-4120-B9EA-A2E7BA40DD77}" type="parTrans" cxnId="{C3CDD3FD-E690-4BA3-9B80-DB19C1BA353A}">
      <dgm:prSet/>
      <dgm:spPr/>
      <dgm:t>
        <a:bodyPr/>
        <a:lstStyle/>
        <a:p>
          <a:endParaRPr lang="en-US"/>
        </a:p>
      </dgm:t>
    </dgm:pt>
    <dgm:pt modelId="{6C5F07A7-779C-4941-AE53-66735601EBA5}" type="sibTrans" cxnId="{C3CDD3FD-E690-4BA3-9B80-DB19C1BA353A}">
      <dgm:prSet/>
      <dgm:spPr/>
      <dgm:t>
        <a:bodyPr/>
        <a:lstStyle/>
        <a:p>
          <a:endParaRPr lang="en-US"/>
        </a:p>
      </dgm:t>
    </dgm:pt>
    <dgm:pt modelId="{1746621F-42BA-43A2-8EC0-A1662E6678EA}">
      <dgm:prSet/>
      <dgm:spPr/>
      <dgm:t>
        <a:bodyPr/>
        <a:lstStyle/>
        <a:p>
          <a:pPr algn="l">
            <a:lnSpc>
              <a:spcPct val="110000"/>
            </a:lnSpc>
          </a:pPr>
          <a:r>
            <a:rPr lang="en-US">
              <a:latin typeface="Calibri"/>
              <a:ea typeface="Calibri"/>
              <a:cs typeface="Calibri"/>
            </a:rPr>
            <a:t>Blowing bubbles with a straw </a:t>
          </a:r>
        </a:p>
      </dgm:t>
    </dgm:pt>
    <dgm:pt modelId="{179FCD58-A282-4A77-BA7A-01A5D716FCE5}" type="parTrans" cxnId="{B54533A0-ABAF-4AB8-BBCC-A3254C9D9B02}">
      <dgm:prSet/>
      <dgm:spPr/>
      <dgm:t>
        <a:bodyPr/>
        <a:lstStyle/>
        <a:p>
          <a:endParaRPr lang="en-US"/>
        </a:p>
      </dgm:t>
    </dgm:pt>
    <dgm:pt modelId="{2A558816-0D1A-448C-BF1C-AA90FC035378}" type="sibTrans" cxnId="{B54533A0-ABAF-4AB8-BBCC-A3254C9D9B02}">
      <dgm:prSet/>
      <dgm:spPr/>
      <dgm:t>
        <a:bodyPr/>
        <a:lstStyle/>
        <a:p>
          <a:endParaRPr lang="en-US"/>
        </a:p>
      </dgm:t>
    </dgm:pt>
    <dgm:pt modelId="{B45FD86A-ADB4-47E1-83B4-5383998D4BDA}">
      <dgm:prSet/>
      <dgm:spPr/>
      <dgm:t>
        <a:bodyPr/>
        <a:lstStyle/>
        <a:p>
          <a:pPr algn="l" rtl="0">
            <a:lnSpc>
              <a:spcPct val="110000"/>
            </a:lnSpc>
          </a:pPr>
          <a:r>
            <a:rPr lang="en-US">
              <a:latin typeface="Calibri"/>
              <a:ea typeface="Calibri"/>
              <a:cs typeface="Calibri"/>
            </a:rPr>
            <a:t>Firm, secure hug </a:t>
          </a:r>
          <a:r>
            <a:rPr lang="en-US"/>
            <a:t> </a:t>
          </a:r>
        </a:p>
      </dgm:t>
    </dgm:pt>
    <dgm:pt modelId="{AC1D5D5E-5B83-491D-BDB2-EB8D1D7784E1}" type="parTrans" cxnId="{EE22D3BC-3A41-4D6F-A850-E8282332D2D0}">
      <dgm:prSet/>
      <dgm:spPr/>
      <dgm:t>
        <a:bodyPr/>
        <a:lstStyle/>
        <a:p>
          <a:endParaRPr lang="en-US"/>
        </a:p>
      </dgm:t>
    </dgm:pt>
    <dgm:pt modelId="{4E5C7CBA-4FD9-457A-9055-FAC48E580B52}" type="sibTrans" cxnId="{EE22D3BC-3A41-4D6F-A850-E8282332D2D0}">
      <dgm:prSet/>
      <dgm:spPr/>
      <dgm:t>
        <a:bodyPr/>
        <a:lstStyle/>
        <a:p>
          <a:endParaRPr lang="en-US"/>
        </a:p>
      </dgm:t>
    </dgm:pt>
    <dgm:pt modelId="{A7A023E0-978C-4CFD-BAD6-6BFC9E313574}">
      <dgm:prSet phldr="0"/>
      <dgm:spPr/>
      <dgm:t>
        <a:bodyPr/>
        <a:lstStyle/>
        <a:p>
          <a:pPr algn="l" rtl="0">
            <a:lnSpc>
              <a:spcPct val="110000"/>
            </a:lnSpc>
          </a:pPr>
          <a:r>
            <a:rPr lang="en-US">
              <a:latin typeface="Calibri"/>
              <a:ea typeface="Calibri"/>
              <a:cs typeface="Calibri"/>
            </a:rPr>
            <a:t>Blowing up balloons </a:t>
          </a:r>
        </a:p>
      </dgm:t>
    </dgm:pt>
    <dgm:pt modelId="{B4704B61-C1DC-4BB6-944F-6D3B74554339}" type="parTrans" cxnId="{E21E945F-8DEE-49BE-943C-B41FA5B748AD}">
      <dgm:prSet/>
      <dgm:spPr/>
    </dgm:pt>
    <dgm:pt modelId="{B9EE2510-E819-483B-9E13-EF63CC5CFDB8}" type="sibTrans" cxnId="{E21E945F-8DEE-49BE-943C-B41FA5B748AD}">
      <dgm:prSet/>
      <dgm:spPr/>
    </dgm:pt>
    <dgm:pt modelId="{3B725438-46A4-447B-A261-2BC847B97CD8}" type="pres">
      <dgm:prSet presAssocID="{B58BE028-B6AD-4C84-8B36-EDA41466A25E}" presName="linear" presStyleCnt="0">
        <dgm:presLayoutVars>
          <dgm:dir/>
          <dgm:animLvl val="lvl"/>
          <dgm:resizeHandles val="exact"/>
        </dgm:presLayoutVars>
      </dgm:prSet>
      <dgm:spPr/>
    </dgm:pt>
    <dgm:pt modelId="{A0EBABF8-13BD-4D2C-B36B-29EA432CBF2E}" type="pres">
      <dgm:prSet presAssocID="{5CA11609-1D44-4AB2-B34B-44CA618B60A7}" presName="parentLin" presStyleCnt="0"/>
      <dgm:spPr/>
    </dgm:pt>
    <dgm:pt modelId="{5082DACA-AEAD-4D60-A46D-258E8677E640}" type="pres">
      <dgm:prSet presAssocID="{5CA11609-1D44-4AB2-B34B-44CA618B60A7}" presName="parentLeftMargin" presStyleLbl="node1" presStyleIdx="0" presStyleCnt="5"/>
      <dgm:spPr/>
    </dgm:pt>
    <dgm:pt modelId="{4BCB6404-68DD-4E7E-990F-C39A332DBD62}" type="pres">
      <dgm:prSet presAssocID="{5CA11609-1D44-4AB2-B34B-44CA618B60A7}" presName="parentText" presStyleLbl="node1" presStyleIdx="0" presStyleCnt="5">
        <dgm:presLayoutVars>
          <dgm:chMax val="0"/>
          <dgm:bulletEnabled val="1"/>
        </dgm:presLayoutVars>
      </dgm:prSet>
      <dgm:spPr/>
    </dgm:pt>
    <dgm:pt modelId="{C7618295-DFFC-4F57-813A-40F8BE0793C5}" type="pres">
      <dgm:prSet presAssocID="{5CA11609-1D44-4AB2-B34B-44CA618B60A7}" presName="negativeSpace" presStyleCnt="0"/>
      <dgm:spPr/>
    </dgm:pt>
    <dgm:pt modelId="{32B11E34-EFE1-4674-8123-345F0A275CD9}" type="pres">
      <dgm:prSet presAssocID="{5CA11609-1D44-4AB2-B34B-44CA618B60A7}" presName="childText" presStyleLbl="conFgAcc1" presStyleIdx="0" presStyleCnt="5">
        <dgm:presLayoutVars>
          <dgm:bulletEnabled val="1"/>
        </dgm:presLayoutVars>
      </dgm:prSet>
      <dgm:spPr/>
    </dgm:pt>
    <dgm:pt modelId="{1376DB4F-4D1D-4963-B5DA-C80A0BF0CE73}" type="pres">
      <dgm:prSet presAssocID="{98F7D0E2-4290-470C-ADF9-1DE2088CB55C}" presName="spaceBetweenRectangles" presStyleCnt="0"/>
      <dgm:spPr/>
    </dgm:pt>
    <dgm:pt modelId="{270E82CD-829C-4695-8A8B-B2685FBEE9E0}" type="pres">
      <dgm:prSet presAssocID="{A7A023E0-978C-4CFD-BAD6-6BFC9E313574}" presName="parentLin" presStyleCnt="0"/>
      <dgm:spPr/>
    </dgm:pt>
    <dgm:pt modelId="{CDE325A6-5BE2-49AF-9802-CB0F549A1743}" type="pres">
      <dgm:prSet presAssocID="{A7A023E0-978C-4CFD-BAD6-6BFC9E313574}" presName="parentLeftMargin" presStyleLbl="node1" presStyleIdx="0" presStyleCnt="5"/>
      <dgm:spPr/>
    </dgm:pt>
    <dgm:pt modelId="{C7C46F66-9580-4F8B-B25E-A9BD99024CA9}" type="pres">
      <dgm:prSet presAssocID="{A7A023E0-978C-4CFD-BAD6-6BFC9E313574}" presName="parentText" presStyleLbl="node1" presStyleIdx="1" presStyleCnt="5">
        <dgm:presLayoutVars>
          <dgm:chMax val="0"/>
          <dgm:bulletEnabled val="1"/>
        </dgm:presLayoutVars>
      </dgm:prSet>
      <dgm:spPr/>
    </dgm:pt>
    <dgm:pt modelId="{CDEB345C-28FD-4B35-A3E2-573226F2F7A2}" type="pres">
      <dgm:prSet presAssocID="{A7A023E0-978C-4CFD-BAD6-6BFC9E313574}" presName="negativeSpace" presStyleCnt="0"/>
      <dgm:spPr/>
    </dgm:pt>
    <dgm:pt modelId="{8D26AA31-3AE5-4A45-8BE2-E43DCF56F947}" type="pres">
      <dgm:prSet presAssocID="{A7A023E0-978C-4CFD-BAD6-6BFC9E313574}" presName="childText" presStyleLbl="conFgAcc1" presStyleIdx="1" presStyleCnt="5">
        <dgm:presLayoutVars>
          <dgm:bulletEnabled val="1"/>
        </dgm:presLayoutVars>
      </dgm:prSet>
      <dgm:spPr/>
    </dgm:pt>
    <dgm:pt modelId="{6E86EFEA-2B48-4A5A-ACC7-E5AEDAEC725D}" type="pres">
      <dgm:prSet presAssocID="{B9EE2510-E819-483B-9E13-EF63CC5CFDB8}" presName="spaceBetweenRectangles" presStyleCnt="0"/>
      <dgm:spPr/>
    </dgm:pt>
    <dgm:pt modelId="{F314CE92-4C40-4198-8DDB-140653F53CB4}" type="pres">
      <dgm:prSet presAssocID="{E8A5B719-BF18-4BD2-882C-2B058A11A108}" presName="parentLin" presStyleCnt="0"/>
      <dgm:spPr/>
    </dgm:pt>
    <dgm:pt modelId="{B99D407A-697A-49B9-B8B5-EAAB0C5BDE9A}" type="pres">
      <dgm:prSet presAssocID="{E8A5B719-BF18-4BD2-882C-2B058A11A108}" presName="parentLeftMargin" presStyleLbl="node1" presStyleIdx="1" presStyleCnt="5"/>
      <dgm:spPr/>
    </dgm:pt>
    <dgm:pt modelId="{1D0D849B-C14E-4C57-A700-9DDDF5F7CA89}" type="pres">
      <dgm:prSet presAssocID="{E8A5B719-BF18-4BD2-882C-2B058A11A108}" presName="parentText" presStyleLbl="node1" presStyleIdx="2" presStyleCnt="5">
        <dgm:presLayoutVars>
          <dgm:chMax val="0"/>
          <dgm:bulletEnabled val="1"/>
        </dgm:presLayoutVars>
      </dgm:prSet>
      <dgm:spPr/>
    </dgm:pt>
    <dgm:pt modelId="{75DDEB32-44E1-4EAD-A7A1-E798BAEDB699}" type="pres">
      <dgm:prSet presAssocID="{E8A5B719-BF18-4BD2-882C-2B058A11A108}" presName="negativeSpace" presStyleCnt="0"/>
      <dgm:spPr/>
    </dgm:pt>
    <dgm:pt modelId="{EBA0B0B3-B022-4836-99D6-CC40E28BB6AB}" type="pres">
      <dgm:prSet presAssocID="{E8A5B719-BF18-4BD2-882C-2B058A11A108}" presName="childText" presStyleLbl="conFgAcc1" presStyleIdx="2" presStyleCnt="5">
        <dgm:presLayoutVars>
          <dgm:bulletEnabled val="1"/>
        </dgm:presLayoutVars>
      </dgm:prSet>
      <dgm:spPr/>
    </dgm:pt>
    <dgm:pt modelId="{785E8B4F-F254-44A5-8E2B-6A5C4CCAD879}" type="pres">
      <dgm:prSet presAssocID="{6C5F07A7-779C-4941-AE53-66735601EBA5}" presName="spaceBetweenRectangles" presStyleCnt="0"/>
      <dgm:spPr/>
    </dgm:pt>
    <dgm:pt modelId="{90CFAA8E-6472-4B9B-B452-CC6DBDE865C6}" type="pres">
      <dgm:prSet presAssocID="{1746621F-42BA-43A2-8EC0-A1662E6678EA}" presName="parentLin" presStyleCnt="0"/>
      <dgm:spPr/>
    </dgm:pt>
    <dgm:pt modelId="{16365CEA-CC2F-41AC-9D0C-64E498E85A02}" type="pres">
      <dgm:prSet presAssocID="{1746621F-42BA-43A2-8EC0-A1662E6678EA}" presName="parentLeftMargin" presStyleLbl="node1" presStyleIdx="2" presStyleCnt="5"/>
      <dgm:spPr/>
    </dgm:pt>
    <dgm:pt modelId="{05C4F72A-3784-4415-B13F-5E40ED6DEB65}" type="pres">
      <dgm:prSet presAssocID="{1746621F-42BA-43A2-8EC0-A1662E6678EA}" presName="parentText" presStyleLbl="node1" presStyleIdx="3" presStyleCnt="5">
        <dgm:presLayoutVars>
          <dgm:chMax val="0"/>
          <dgm:bulletEnabled val="1"/>
        </dgm:presLayoutVars>
      </dgm:prSet>
      <dgm:spPr/>
    </dgm:pt>
    <dgm:pt modelId="{7E7CC000-6D6B-48A3-AED5-61B1158623AA}" type="pres">
      <dgm:prSet presAssocID="{1746621F-42BA-43A2-8EC0-A1662E6678EA}" presName="negativeSpace" presStyleCnt="0"/>
      <dgm:spPr/>
    </dgm:pt>
    <dgm:pt modelId="{0A33F6C7-AE1A-454C-BC89-3D3B7D3EA3A1}" type="pres">
      <dgm:prSet presAssocID="{1746621F-42BA-43A2-8EC0-A1662E6678EA}" presName="childText" presStyleLbl="conFgAcc1" presStyleIdx="3" presStyleCnt="5">
        <dgm:presLayoutVars>
          <dgm:bulletEnabled val="1"/>
        </dgm:presLayoutVars>
      </dgm:prSet>
      <dgm:spPr/>
    </dgm:pt>
    <dgm:pt modelId="{40D2B32A-C798-49BD-B840-A8DBC44BEDBA}" type="pres">
      <dgm:prSet presAssocID="{2A558816-0D1A-448C-BF1C-AA90FC035378}" presName="spaceBetweenRectangles" presStyleCnt="0"/>
      <dgm:spPr/>
    </dgm:pt>
    <dgm:pt modelId="{C85C9171-AD55-4DAA-B467-13BA08E3EFEB}" type="pres">
      <dgm:prSet presAssocID="{B45FD86A-ADB4-47E1-83B4-5383998D4BDA}" presName="parentLin" presStyleCnt="0"/>
      <dgm:spPr/>
    </dgm:pt>
    <dgm:pt modelId="{4FAAFD5F-E5A5-414D-96C4-CE0E69B9CCE6}" type="pres">
      <dgm:prSet presAssocID="{B45FD86A-ADB4-47E1-83B4-5383998D4BDA}" presName="parentLeftMargin" presStyleLbl="node1" presStyleIdx="3" presStyleCnt="5"/>
      <dgm:spPr/>
    </dgm:pt>
    <dgm:pt modelId="{C31EF2A9-A4C3-4F9A-977C-CDE8C9A90195}" type="pres">
      <dgm:prSet presAssocID="{B45FD86A-ADB4-47E1-83B4-5383998D4BDA}" presName="parentText" presStyleLbl="node1" presStyleIdx="4" presStyleCnt="5">
        <dgm:presLayoutVars>
          <dgm:chMax val="0"/>
          <dgm:bulletEnabled val="1"/>
        </dgm:presLayoutVars>
      </dgm:prSet>
      <dgm:spPr/>
    </dgm:pt>
    <dgm:pt modelId="{5DB5D665-0451-4898-9047-141544B91AE4}" type="pres">
      <dgm:prSet presAssocID="{B45FD86A-ADB4-47E1-83B4-5383998D4BDA}" presName="negativeSpace" presStyleCnt="0"/>
      <dgm:spPr/>
    </dgm:pt>
    <dgm:pt modelId="{590A63FA-F987-45AA-8668-39930378440D}" type="pres">
      <dgm:prSet presAssocID="{B45FD86A-ADB4-47E1-83B4-5383998D4BDA}" presName="childText" presStyleLbl="conFgAcc1" presStyleIdx="4" presStyleCnt="5">
        <dgm:presLayoutVars>
          <dgm:bulletEnabled val="1"/>
        </dgm:presLayoutVars>
      </dgm:prSet>
      <dgm:spPr/>
    </dgm:pt>
  </dgm:ptLst>
  <dgm:cxnLst>
    <dgm:cxn modelId="{38B9F827-47A8-40F6-AD0E-3BAA2F896E75}" type="presOf" srcId="{B58BE028-B6AD-4C84-8B36-EDA41466A25E}" destId="{3B725438-46A4-447B-A261-2BC847B97CD8}" srcOrd="0" destOrd="0" presId="urn:microsoft.com/office/officeart/2005/8/layout/list1"/>
    <dgm:cxn modelId="{39956C5B-8B40-4AB6-8E04-06AEEE08A672}" srcId="{B58BE028-B6AD-4C84-8B36-EDA41466A25E}" destId="{5CA11609-1D44-4AB2-B34B-44CA618B60A7}" srcOrd="0" destOrd="0" parTransId="{54D60282-B867-4A21-80CF-4B54B4DB5A47}" sibTransId="{98F7D0E2-4290-470C-ADF9-1DE2088CB55C}"/>
    <dgm:cxn modelId="{E21E945F-8DEE-49BE-943C-B41FA5B748AD}" srcId="{B58BE028-B6AD-4C84-8B36-EDA41466A25E}" destId="{A7A023E0-978C-4CFD-BAD6-6BFC9E313574}" srcOrd="1" destOrd="0" parTransId="{B4704B61-C1DC-4BB6-944F-6D3B74554339}" sibTransId="{B9EE2510-E819-483B-9E13-EF63CC5CFDB8}"/>
    <dgm:cxn modelId="{AC93EA51-3712-4AA2-999C-61B26673BC21}" type="presOf" srcId="{1746621F-42BA-43A2-8EC0-A1662E6678EA}" destId="{16365CEA-CC2F-41AC-9D0C-64E498E85A02}" srcOrd="0" destOrd="0" presId="urn:microsoft.com/office/officeart/2005/8/layout/list1"/>
    <dgm:cxn modelId="{2C715691-F7B8-4A15-B118-538BE35AFCD5}" type="presOf" srcId="{A7A023E0-978C-4CFD-BAD6-6BFC9E313574}" destId="{CDE325A6-5BE2-49AF-9802-CB0F549A1743}" srcOrd="0" destOrd="0" presId="urn:microsoft.com/office/officeart/2005/8/layout/list1"/>
    <dgm:cxn modelId="{B9B4589B-7E5C-4A1C-BBC0-7BA6EE7875D5}" type="presOf" srcId="{B45FD86A-ADB4-47E1-83B4-5383998D4BDA}" destId="{4FAAFD5F-E5A5-414D-96C4-CE0E69B9CCE6}" srcOrd="0" destOrd="0" presId="urn:microsoft.com/office/officeart/2005/8/layout/list1"/>
    <dgm:cxn modelId="{6C0CA89B-56F0-418B-984C-0F9F92675E3F}" type="presOf" srcId="{E8A5B719-BF18-4BD2-882C-2B058A11A108}" destId="{1D0D849B-C14E-4C57-A700-9DDDF5F7CA89}" srcOrd="1" destOrd="0" presId="urn:microsoft.com/office/officeart/2005/8/layout/list1"/>
    <dgm:cxn modelId="{B54533A0-ABAF-4AB8-BBCC-A3254C9D9B02}" srcId="{B58BE028-B6AD-4C84-8B36-EDA41466A25E}" destId="{1746621F-42BA-43A2-8EC0-A1662E6678EA}" srcOrd="3" destOrd="0" parTransId="{179FCD58-A282-4A77-BA7A-01A5D716FCE5}" sibTransId="{2A558816-0D1A-448C-BF1C-AA90FC035378}"/>
    <dgm:cxn modelId="{31B00DB1-A95B-42E1-9844-BC8979BF028D}" type="presOf" srcId="{1746621F-42BA-43A2-8EC0-A1662E6678EA}" destId="{05C4F72A-3784-4415-B13F-5E40ED6DEB65}" srcOrd="1" destOrd="0" presId="urn:microsoft.com/office/officeart/2005/8/layout/list1"/>
    <dgm:cxn modelId="{2E72D1B1-CEA7-42C1-A1D4-D6388F47355B}" type="presOf" srcId="{5CA11609-1D44-4AB2-B34B-44CA618B60A7}" destId="{4BCB6404-68DD-4E7E-990F-C39A332DBD62}" srcOrd="1" destOrd="0" presId="urn:microsoft.com/office/officeart/2005/8/layout/list1"/>
    <dgm:cxn modelId="{EE22D3BC-3A41-4D6F-A850-E8282332D2D0}" srcId="{B58BE028-B6AD-4C84-8B36-EDA41466A25E}" destId="{B45FD86A-ADB4-47E1-83B4-5383998D4BDA}" srcOrd="4" destOrd="0" parTransId="{AC1D5D5E-5B83-491D-BDB2-EB8D1D7784E1}" sibTransId="{4E5C7CBA-4FD9-457A-9055-FAC48E580B52}"/>
    <dgm:cxn modelId="{F06884C1-1525-40BC-80B5-82737097E372}" type="presOf" srcId="{E8A5B719-BF18-4BD2-882C-2B058A11A108}" destId="{B99D407A-697A-49B9-B8B5-EAAB0C5BDE9A}" srcOrd="0" destOrd="0" presId="urn:microsoft.com/office/officeart/2005/8/layout/list1"/>
    <dgm:cxn modelId="{7A5896C1-2EDB-4B57-B810-A226EA148DBD}" type="presOf" srcId="{B45FD86A-ADB4-47E1-83B4-5383998D4BDA}" destId="{C31EF2A9-A4C3-4F9A-977C-CDE8C9A90195}" srcOrd="1" destOrd="0" presId="urn:microsoft.com/office/officeart/2005/8/layout/list1"/>
    <dgm:cxn modelId="{E87DE1D6-5EE9-4839-8975-BE634CCA9123}" type="presOf" srcId="{5CA11609-1D44-4AB2-B34B-44CA618B60A7}" destId="{5082DACA-AEAD-4D60-A46D-258E8677E640}" srcOrd="0" destOrd="0" presId="urn:microsoft.com/office/officeart/2005/8/layout/list1"/>
    <dgm:cxn modelId="{637471E0-A0FF-4EC2-86C3-26F0CA6FF3DB}" type="presOf" srcId="{A7A023E0-978C-4CFD-BAD6-6BFC9E313574}" destId="{C7C46F66-9580-4F8B-B25E-A9BD99024CA9}" srcOrd="1" destOrd="0" presId="urn:microsoft.com/office/officeart/2005/8/layout/list1"/>
    <dgm:cxn modelId="{C3CDD3FD-E690-4BA3-9B80-DB19C1BA353A}" srcId="{B58BE028-B6AD-4C84-8B36-EDA41466A25E}" destId="{E8A5B719-BF18-4BD2-882C-2B058A11A108}" srcOrd="2" destOrd="0" parTransId="{1A97D686-8F26-4120-B9EA-A2E7BA40DD77}" sibTransId="{6C5F07A7-779C-4941-AE53-66735601EBA5}"/>
    <dgm:cxn modelId="{132AA39E-95BE-4C47-B69E-F851F7C1F858}" type="presParOf" srcId="{3B725438-46A4-447B-A261-2BC847B97CD8}" destId="{A0EBABF8-13BD-4D2C-B36B-29EA432CBF2E}" srcOrd="0" destOrd="0" presId="urn:microsoft.com/office/officeart/2005/8/layout/list1"/>
    <dgm:cxn modelId="{FCB82E63-705F-4BF1-BA0B-FEF6945AFA10}" type="presParOf" srcId="{A0EBABF8-13BD-4D2C-B36B-29EA432CBF2E}" destId="{5082DACA-AEAD-4D60-A46D-258E8677E640}" srcOrd="0" destOrd="0" presId="urn:microsoft.com/office/officeart/2005/8/layout/list1"/>
    <dgm:cxn modelId="{7A7648AD-33EC-4EDF-9B52-AF0BCC499369}" type="presParOf" srcId="{A0EBABF8-13BD-4D2C-B36B-29EA432CBF2E}" destId="{4BCB6404-68DD-4E7E-990F-C39A332DBD62}" srcOrd="1" destOrd="0" presId="urn:microsoft.com/office/officeart/2005/8/layout/list1"/>
    <dgm:cxn modelId="{8982B956-493D-4FF8-9364-07D51CC9E42C}" type="presParOf" srcId="{3B725438-46A4-447B-A261-2BC847B97CD8}" destId="{C7618295-DFFC-4F57-813A-40F8BE0793C5}" srcOrd="1" destOrd="0" presId="urn:microsoft.com/office/officeart/2005/8/layout/list1"/>
    <dgm:cxn modelId="{08264525-88AB-4A71-AA43-9D5135524194}" type="presParOf" srcId="{3B725438-46A4-447B-A261-2BC847B97CD8}" destId="{32B11E34-EFE1-4674-8123-345F0A275CD9}" srcOrd="2" destOrd="0" presId="urn:microsoft.com/office/officeart/2005/8/layout/list1"/>
    <dgm:cxn modelId="{0E4CC257-15B0-4591-966B-3F44B29D5625}" type="presParOf" srcId="{3B725438-46A4-447B-A261-2BC847B97CD8}" destId="{1376DB4F-4D1D-4963-B5DA-C80A0BF0CE73}" srcOrd="3" destOrd="0" presId="urn:microsoft.com/office/officeart/2005/8/layout/list1"/>
    <dgm:cxn modelId="{E9ADF656-DBDB-4EE5-8694-44C4AA64AFA3}" type="presParOf" srcId="{3B725438-46A4-447B-A261-2BC847B97CD8}" destId="{270E82CD-829C-4695-8A8B-B2685FBEE9E0}" srcOrd="4" destOrd="0" presId="urn:microsoft.com/office/officeart/2005/8/layout/list1"/>
    <dgm:cxn modelId="{DA4ACEB7-9871-474B-BEE7-A12A74ABDFFF}" type="presParOf" srcId="{270E82CD-829C-4695-8A8B-B2685FBEE9E0}" destId="{CDE325A6-5BE2-49AF-9802-CB0F549A1743}" srcOrd="0" destOrd="0" presId="urn:microsoft.com/office/officeart/2005/8/layout/list1"/>
    <dgm:cxn modelId="{E66B7DA1-0A15-46C5-BA54-40350BE657DF}" type="presParOf" srcId="{270E82CD-829C-4695-8A8B-B2685FBEE9E0}" destId="{C7C46F66-9580-4F8B-B25E-A9BD99024CA9}" srcOrd="1" destOrd="0" presId="urn:microsoft.com/office/officeart/2005/8/layout/list1"/>
    <dgm:cxn modelId="{DA139364-537C-402B-8DE7-A62BB61AAEF8}" type="presParOf" srcId="{3B725438-46A4-447B-A261-2BC847B97CD8}" destId="{CDEB345C-28FD-4B35-A3E2-573226F2F7A2}" srcOrd="5" destOrd="0" presId="urn:microsoft.com/office/officeart/2005/8/layout/list1"/>
    <dgm:cxn modelId="{2F151A8E-9D02-4787-A0B5-229692C7BACE}" type="presParOf" srcId="{3B725438-46A4-447B-A261-2BC847B97CD8}" destId="{8D26AA31-3AE5-4A45-8BE2-E43DCF56F947}" srcOrd="6" destOrd="0" presId="urn:microsoft.com/office/officeart/2005/8/layout/list1"/>
    <dgm:cxn modelId="{DC614F59-3673-449E-90ED-D71766D45349}" type="presParOf" srcId="{3B725438-46A4-447B-A261-2BC847B97CD8}" destId="{6E86EFEA-2B48-4A5A-ACC7-E5AEDAEC725D}" srcOrd="7" destOrd="0" presId="urn:microsoft.com/office/officeart/2005/8/layout/list1"/>
    <dgm:cxn modelId="{A04FB5ED-C040-4FBB-9309-D1B291F3CE5B}" type="presParOf" srcId="{3B725438-46A4-447B-A261-2BC847B97CD8}" destId="{F314CE92-4C40-4198-8DDB-140653F53CB4}" srcOrd="8" destOrd="0" presId="urn:microsoft.com/office/officeart/2005/8/layout/list1"/>
    <dgm:cxn modelId="{9B5D080A-4B3C-4137-B714-23C83F44BD0B}" type="presParOf" srcId="{F314CE92-4C40-4198-8DDB-140653F53CB4}" destId="{B99D407A-697A-49B9-B8B5-EAAB0C5BDE9A}" srcOrd="0" destOrd="0" presId="urn:microsoft.com/office/officeart/2005/8/layout/list1"/>
    <dgm:cxn modelId="{45777C92-8C4C-47BF-8A03-6E08D693D6F2}" type="presParOf" srcId="{F314CE92-4C40-4198-8DDB-140653F53CB4}" destId="{1D0D849B-C14E-4C57-A700-9DDDF5F7CA89}" srcOrd="1" destOrd="0" presId="urn:microsoft.com/office/officeart/2005/8/layout/list1"/>
    <dgm:cxn modelId="{64E7B65A-CE9D-462D-850D-52EC65BAE726}" type="presParOf" srcId="{3B725438-46A4-447B-A261-2BC847B97CD8}" destId="{75DDEB32-44E1-4EAD-A7A1-E798BAEDB699}" srcOrd="9" destOrd="0" presId="urn:microsoft.com/office/officeart/2005/8/layout/list1"/>
    <dgm:cxn modelId="{34167404-1F04-428E-805D-B266AD0F1D38}" type="presParOf" srcId="{3B725438-46A4-447B-A261-2BC847B97CD8}" destId="{EBA0B0B3-B022-4836-99D6-CC40E28BB6AB}" srcOrd="10" destOrd="0" presId="urn:microsoft.com/office/officeart/2005/8/layout/list1"/>
    <dgm:cxn modelId="{F8F960E8-05FF-445C-96D0-22735EAD1865}" type="presParOf" srcId="{3B725438-46A4-447B-A261-2BC847B97CD8}" destId="{785E8B4F-F254-44A5-8E2B-6A5C4CCAD879}" srcOrd="11" destOrd="0" presId="urn:microsoft.com/office/officeart/2005/8/layout/list1"/>
    <dgm:cxn modelId="{09E81D4A-C76D-454E-9F55-81305573EFFB}" type="presParOf" srcId="{3B725438-46A4-447B-A261-2BC847B97CD8}" destId="{90CFAA8E-6472-4B9B-B452-CC6DBDE865C6}" srcOrd="12" destOrd="0" presId="urn:microsoft.com/office/officeart/2005/8/layout/list1"/>
    <dgm:cxn modelId="{C264793B-623D-4313-B379-A849ECA0AA19}" type="presParOf" srcId="{90CFAA8E-6472-4B9B-B452-CC6DBDE865C6}" destId="{16365CEA-CC2F-41AC-9D0C-64E498E85A02}" srcOrd="0" destOrd="0" presId="urn:microsoft.com/office/officeart/2005/8/layout/list1"/>
    <dgm:cxn modelId="{C7230FF3-0D69-4C16-96B8-D2AB65B22459}" type="presParOf" srcId="{90CFAA8E-6472-4B9B-B452-CC6DBDE865C6}" destId="{05C4F72A-3784-4415-B13F-5E40ED6DEB65}" srcOrd="1" destOrd="0" presId="urn:microsoft.com/office/officeart/2005/8/layout/list1"/>
    <dgm:cxn modelId="{489FD439-9998-4A17-9627-7A8E520F83D3}" type="presParOf" srcId="{3B725438-46A4-447B-A261-2BC847B97CD8}" destId="{7E7CC000-6D6B-48A3-AED5-61B1158623AA}" srcOrd="13" destOrd="0" presId="urn:microsoft.com/office/officeart/2005/8/layout/list1"/>
    <dgm:cxn modelId="{D2438E11-6B7E-466D-9ED7-754F02CABA1D}" type="presParOf" srcId="{3B725438-46A4-447B-A261-2BC847B97CD8}" destId="{0A33F6C7-AE1A-454C-BC89-3D3B7D3EA3A1}" srcOrd="14" destOrd="0" presId="urn:microsoft.com/office/officeart/2005/8/layout/list1"/>
    <dgm:cxn modelId="{A1856C2F-CA5D-48B0-9AC7-1E5A4460D961}" type="presParOf" srcId="{3B725438-46A4-447B-A261-2BC847B97CD8}" destId="{40D2B32A-C798-49BD-B840-A8DBC44BEDBA}" srcOrd="15" destOrd="0" presId="urn:microsoft.com/office/officeart/2005/8/layout/list1"/>
    <dgm:cxn modelId="{2F70E809-3F6D-4DB8-8E53-CC20E21D4C5F}" type="presParOf" srcId="{3B725438-46A4-447B-A261-2BC847B97CD8}" destId="{C85C9171-AD55-4DAA-B467-13BA08E3EFEB}" srcOrd="16" destOrd="0" presId="urn:microsoft.com/office/officeart/2005/8/layout/list1"/>
    <dgm:cxn modelId="{388A835C-6753-44D7-B5C0-A5D64EDEE0AC}" type="presParOf" srcId="{C85C9171-AD55-4DAA-B467-13BA08E3EFEB}" destId="{4FAAFD5F-E5A5-414D-96C4-CE0E69B9CCE6}" srcOrd="0" destOrd="0" presId="urn:microsoft.com/office/officeart/2005/8/layout/list1"/>
    <dgm:cxn modelId="{00980639-B812-4DAE-9671-EEA699D15B72}" type="presParOf" srcId="{C85C9171-AD55-4DAA-B467-13BA08E3EFEB}" destId="{C31EF2A9-A4C3-4F9A-977C-CDE8C9A90195}" srcOrd="1" destOrd="0" presId="urn:microsoft.com/office/officeart/2005/8/layout/list1"/>
    <dgm:cxn modelId="{9EFAE819-DA7E-47D5-BF99-309AAD23ED79}" type="presParOf" srcId="{3B725438-46A4-447B-A261-2BC847B97CD8}" destId="{5DB5D665-0451-4898-9047-141544B91AE4}" srcOrd="17" destOrd="0" presId="urn:microsoft.com/office/officeart/2005/8/layout/list1"/>
    <dgm:cxn modelId="{7251A2F9-D3A9-42CF-AE82-C351971F8030}" type="presParOf" srcId="{3B725438-46A4-447B-A261-2BC847B97CD8}" destId="{590A63FA-F987-45AA-8668-39930378440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7D2659-B7BE-4B33-ABEA-E7F22399961D}"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C3AFB8FD-3240-418B-9C73-311D276F0C0E}">
      <dgm:prSet/>
      <dgm:spPr/>
      <dgm:t>
        <a:bodyPr/>
        <a:lstStyle/>
        <a:p>
          <a:r>
            <a:rPr lang="en-US"/>
            <a:t>Let's get into small groups and discuss: </a:t>
          </a:r>
        </a:p>
      </dgm:t>
    </dgm:pt>
    <dgm:pt modelId="{42D83617-CEA4-418C-81B7-66630CCFBF03}" type="parTrans" cxnId="{541999EF-14DC-4712-8A81-A3191B87EE6F}">
      <dgm:prSet/>
      <dgm:spPr/>
      <dgm:t>
        <a:bodyPr/>
        <a:lstStyle/>
        <a:p>
          <a:endParaRPr lang="en-US"/>
        </a:p>
      </dgm:t>
    </dgm:pt>
    <dgm:pt modelId="{C5169990-8400-4CC2-813D-22B38152734F}" type="sibTrans" cxnId="{541999EF-14DC-4712-8A81-A3191B87EE6F}">
      <dgm:prSet/>
      <dgm:spPr/>
      <dgm:t>
        <a:bodyPr/>
        <a:lstStyle/>
        <a:p>
          <a:endParaRPr lang="en-US"/>
        </a:p>
      </dgm:t>
    </dgm:pt>
    <dgm:pt modelId="{381AE3CB-9CD7-40D0-8FCF-56D469BC5CFD}">
      <dgm:prSet/>
      <dgm:spPr/>
      <dgm:t>
        <a:bodyPr/>
        <a:lstStyle/>
        <a:p>
          <a:r>
            <a:rPr lang="en-US"/>
            <a:t>What are your students currently interested in? What do they talk about? What materials do they engage with? </a:t>
          </a:r>
        </a:p>
      </dgm:t>
    </dgm:pt>
    <dgm:pt modelId="{27AD3FDB-9051-437F-A632-B26751460E65}" type="parTrans" cxnId="{36F4F97C-4280-4F59-9273-2F12A5BA025D}">
      <dgm:prSet/>
      <dgm:spPr/>
      <dgm:t>
        <a:bodyPr/>
        <a:lstStyle/>
        <a:p>
          <a:endParaRPr lang="en-US"/>
        </a:p>
      </dgm:t>
    </dgm:pt>
    <dgm:pt modelId="{04A3808B-11DE-425D-BB7B-D9822DB8F724}" type="sibTrans" cxnId="{36F4F97C-4280-4F59-9273-2F12A5BA025D}">
      <dgm:prSet/>
      <dgm:spPr/>
      <dgm:t>
        <a:bodyPr/>
        <a:lstStyle/>
        <a:p>
          <a:endParaRPr lang="en-US"/>
        </a:p>
      </dgm:t>
    </dgm:pt>
    <dgm:pt modelId="{E00478EB-34C2-49E7-BE5D-86E1C301EF22}">
      <dgm:prSet/>
      <dgm:spPr/>
      <dgm:t>
        <a:bodyPr/>
        <a:lstStyle/>
        <a:p>
          <a:r>
            <a:rPr lang="en-US"/>
            <a:t>How could we expand on these interests? How could we use what we know about our students to increase engagement?</a:t>
          </a:r>
        </a:p>
      </dgm:t>
    </dgm:pt>
    <dgm:pt modelId="{314158F8-6134-4375-A3A9-AAC7034DEDC8}" type="parTrans" cxnId="{66A11418-34C8-40BD-86BF-08A4D8B09A3E}">
      <dgm:prSet/>
      <dgm:spPr/>
      <dgm:t>
        <a:bodyPr/>
        <a:lstStyle/>
        <a:p>
          <a:endParaRPr lang="en-US"/>
        </a:p>
      </dgm:t>
    </dgm:pt>
    <dgm:pt modelId="{44E24FE7-9C99-4C7B-B030-08ADEB0BB3AD}" type="sibTrans" cxnId="{66A11418-34C8-40BD-86BF-08A4D8B09A3E}">
      <dgm:prSet/>
      <dgm:spPr/>
      <dgm:t>
        <a:bodyPr/>
        <a:lstStyle/>
        <a:p>
          <a:endParaRPr lang="en-US"/>
        </a:p>
      </dgm:t>
    </dgm:pt>
    <dgm:pt modelId="{B033BDB2-940B-4E9A-B696-E46F0042AA48}" type="pres">
      <dgm:prSet presAssocID="{877D2659-B7BE-4B33-ABEA-E7F22399961D}" presName="outerComposite" presStyleCnt="0">
        <dgm:presLayoutVars>
          <dgm:chMax val="5"/>
          <dgm:dir/>
          <dgm:resizeHandles val="exact"/>
        </dgm:presLayoutVars>
      </dgm:prSet>
      <dgm:spPr/>
    </dgm:pt>
    <dgm:pt modelId="{BC5006EF-E04F-4216-970C-9E427A1A16D7}" type="pres">
      <dgm:prSet presAssocID="{877D2659-B7BE-4B33-ABEA-E7F22399961D}" presName="dummyMaxCanvas" presStyleCnt="0">
        <dgm:presLayoutVars/>
      </dgm:prSet>
      <dgm:spPr/>
    </dgm:pt>
    <dgm:pt modelId="{CB562727-BB09-4F5E-BE2A-EC55A51F7E16}" type="pres">
      <dgm:prSet presAssocID="{877D2659-B7BE-4B33-ABEA-E7F22399961D}" presName="ThreeNodes_1" presStyleLbl="node1" presStyleIdx="0" presStyleCnt="3">
        <dgm:presLayoutVars>
          <dgm:bulletEnabled val="1"/>
        </dgm:presLayoutVars>
      </dgm:prSet>
      <dgm:spPr/>
    </dgm:pt>
    <dgm:pt modelId="{93BB823D-BA4A-44B1-BB65-98E53E7514D0}" type="pres">
      <dgm:prSet presAssocID="{877D2659-B7BE-4B33-ABEA-E7F22399961D}" presName="ThreeNodes_2" presStyleLbl="node1" presStyleIdx="1" presStyleCnt="3">
        <dgm:presLayoutVars>
          <dgm:bulletEnabled val="1"/>
        </dgm:presLayoutVars>
      </dgm:prSet>
      <dgm:spPr/>
    </dgm:pt>
    <dgm:pt modelId="{9D19EABB-AC7A-416C-8032-8FB0A6DD05A7}" type="pres">
      <dgm:prSet presAssocID="{877D2659-B7BE-4B33-ABEA-E7F22399961D}" presName="ThreeNodes_3" presStyleLbl="node1" presStyleIdx="2" presStyleCnt="3">
        <dgm:presLayoutVars>
          <dgm:bulletEnabled val="1"/>
        </dgm:presLayoutVars>
      </dgm:prSet>
      <dgm:spPr/>
    </dgm:pt>
    <dgm:pt modelId="{5C049B6C-6041-4633-89DF-CE692CF29AC1}" type="pres">
      <dgm:prSet presAssocID="{877D2659-B7BE-4B33-ABEA-E7F22399961D}" presName="ThreeConn_1-2" presStyleLbl="fgAccFollowNode1" presStyleIdx="0" presStyleCnt="2">
        <dgm:presLayoutVars>
          <dgm:bulletEnabled val="1"/>
        </dgm:presLayoutVars>
      </dgm:prSet>
      <dgm:spPr/>
    </dgm:pt>
    <dgm:pt modelId="{6949F4B0-3169-488F-85B2-F29AB84880F3}" type="pres">
      <dgm:prSet presAssocID="{877D2659-B7BE-4B33-ABEA-E7F22399961D}" presName="ThreeConn_2-3" presStyleLbl="fgAccFollowNode1" presStyleIdx="1" presStyleCnt="2">
        <dgm:presLayoutVars>
          <dgm:bulletEnabled val="1"/>
        </dgm:presLayoutVars>
      </dgm:prSet>
      <dgm:spPr/>
    </dgm:pt>
    <dgm:pt modelId="{D5D276C4-E797-4795-B5CA-7B908FB4AD75}" type="pres">
      <dgm:prSet presAssocID="{877D2659-B7BE-4B33-ABEA-E7F22399961D}" presName="ThreeNodes_1_text" presStyleLbl="node1" presStyleIdx="2" presStyleCnt="3">
        <dgm:presLayoutVars>
          <dgm:bulletEnabled val="1"/>
        </dgm:presLayoutVars>
      </dgm:prSet>
      <dgm:spPr/>
    </dgm:pt>
    <dgm:pt modelId="{674B17F7-37C7-4477-8723-5F881421F4DA}" type="pres">
      <dgm:prSet presAssocID="{877D2659-B7BE-4B33-ABEA-E7F22399961D}" presName="ThreeNodes_2_text" presStyleLbl="node1" presStyleIdx="2" presStyleCnt="3">
        <dgm:presLayoutVars>
          <dgm:bulletEnabled val="1"/>
        </dgm:presLayoutVars>
      </dgm:prSet>
      <dgm:spPr/>
    </dgm:pt>
    <dgm:pt modelId="{73241C40-F534-4B1A-A809-9380E18ABB1D}" type="pres">
      <dgm:prSet presAssocID="{877D2659-B7BE-4B33-ABEA-E7F22399961D}" presName="ThreeNodes_3_text" presStyleLbl="node1" presStyleIdx="2" presStyleCnt="3">
        <dgm:presLayoutVars>
          <dgm:bulletEnabled val="1"/>
        </dgm:presLayoutVars>
      </dgm:prSet>
      <dgm:spPr/>
    </dgm:pt>
  </dgm:ptLst>
  <dgm:cxnLst>
    <dgm:cxn modelId="{66A11418-34C8-40BD-86BF-08A4D8B09A3E}" srcId="{877D2659-B7BE-4B33-ABEA-E7F22399961D}" destId="{E00478EB-34C2-49E7-BE5D-86E1C301EF22}" srcOrd="2" destOrd="0" parTransId="{314158F8-6134-4375-A3A9-AAC7034DEDC8}" sibTransId="{44E24FE7-9C99-4C7B-B030-08ADEB0BB3AD}"/>
    <dgm:cxn modelId="{7D073B34-93CF-47FB-99D3-C34CFA1A84D6}" type="presOf" srcId="{E00478EB-34C2-49E7-BE5D-86E1C301EF22}" destId="{9D19EABB-AC7A-416C-8032-8FB0A6DD05A7}" srcOrd="0" destOrd="0" presId="urn:microsoft.com/office/officeart/2005/8/layout/vProcess5"/>
    <dgm:cxn modelId="{FFB2953F-2D3A-4C09-8528-C8CFA9A195C8}" type="presOf" srcId="{381AE3CB-9CD7-40D0-8FCF-56D469BC5CFD}" destId="{674B17F7-37C7-4477-8723-5F881421F4DA}" srcOrd="1" destOrd="0" presId="urn:microsoft.com/office/officeart/2005/8/layout/vProcess5"/>
    <dgm:cxn modelId="{79BC6D42-3E57-4A71-AD18-ED43DF391ACC}" type="presOf" srcId="{381AE3CB-9CD7-40D0-8FCF-56D469BC5CFD}" destId="{93BB823D-BA4A-44B1-BB65-98E53E7514D0}" srcOrd="0" destOrd="0" presId="urn:microsoft.com/office/officeart/2005/8/layout/vProcess5"/>
    <dgm:cxn modelId="{CD2B9C68-6B56-4A6E-892A-39E33C96E3E2}" type="presOf" srcId="{C3AFB8FD-3240-418B-9C73-311D276F0C0E}" destId="{CB562727-BB09-4F5E-BE2A-EC55A51F7E16}" srcOrd="0" destOrd="0" presId="urn:microsoft.com/office/officeart/2005/8/layout/vProcess5"/>
    <dgm:cxn modelId="{8C192D4F-6945-425C-8CE6-C7E6A3BC9DC3}" type="presOf" srcId="{877D2659-B7BE-4B33-ABEA-E7F22399961D}" destId="{B033BDB2-940B-4E9A-B696-E46F0042AA48}" srcOrd="0" destOrd="0" presId="urn:microsoft.com/office/officeart/2005/8/layout/vProcess5"/>
    <dgm:cxn modelId="{C8E6A956-9917-49F7-9EB3-6925C4B4B808}" type="presOf" srcId="{C5169990-8400-4CC2-813D-22B38152734F}" destId="{5C049B6C-6041-4633-89DF-CE692CF29AC1}" srcOrd="0" destOrd="0" presId="urn:microsoft.com/office/officeart/2005/8/layout/vProcess5"/>
    <dgm:cxn modelId="{36F4F97C-4280-4F59-9273-2F12A5BA025D}" srcId="{877D2659-B7BE-4B33-ABEA-E7F22399961D}" destId="{381AE3CB-9CD7-40D0-8FCF-56D469BC5CFD}" srcOrd="1" destOrd="0" parTransId="{27AD3FDB-9051-437F-A632-B26751460E65}" sibTransId="{04A3808B-11DE-425D-BB7B-D9822DB8F724}"/>
    <dgm:cxn modelId="{AC89009C-B972-4997-B44F-6A0F1F8B8432}" type="presOf" srcId="{E00478EB-34C2-49E7-BE5D-86E1C301EF22}" destId="{73241C40-F534-4B1A-A809-9380E18ABB1D}" srcOrd="1" destOrd="0" presId="urn:microsoft.com/office/officeart/2005/8/layout/vProcess5"/>
    <dgm:cxn modelId="{0A73F8AF-AB15-4D22-811B-DDF269E6DD9D}" type="presOf" srcId="{C3AFB8FD-3240-418B-9C73-311D276F0C0E}" destId="{D5D276C4-E797-4795-B5CA-7B908FB4AD75}" srcOrd="1" destOrd="0" presId="urn:microsoft.com/office/officeart/2005/8/layout/vProcess5"/>
    <dgm:cxn modelId="{D84D65BC-483C-4033-AC64-EBBC0AAF45AB}" type="presOf" srcId="{04A3808B-11DE-425D-BB7B-D9822DB8F724}" destId="{6949F4B0-3169-488F-85B2-F29AB84880F3}" srcOrd="0" destOrd="0" presId="urn:microsoft.com/office/officeart/2005/8/layout/vProcess5"/>
    <dgm:cxn modelId="{541999EF-14DC-4712-8A81-A3191B87EE6F}" srcId="{877D2659-B7BE-4B33-ABEA-E7F22399961D}" destId="{C3AFB8FD-3240-418B-9C73-311D276F0C0E}" srcOrd="0" destOrd="0" parTransId="{42D83617-CEA4-418C-81B7-66630CCFBF03}" sibTransId="{C5169990-8400-4CC2-813D-22B38152734F}"/>
    <dgm:cxn modelId="{E8B4508A-D625-47BA-BA1B-CC1500250DC1}" type="presParOf" srcId="{B033BDB2-940B-4E9A-B696-E46F0042AA48}" destId="{BC5006EF-E04F-4216-970C-9E427A1A16D7}" srcOrd="0" destOrd="0" presId="urn:microsoft.com/office/officeart/2005/8/layout/vProcess5"/>
    <dgm:cxn modelId="{EFA69469-7E8C-4EB0-BBC1-E58961E9B385}" type="presParOf" srcId="{B033BDB2-940B-4E9A-B696-E46F0042AA48}" destId="{CB562727-BB09-4F5E-BE2A-EC55A51F7E16}" srcOrd="1" destOrd="0" presId="urn:microsoft.com/office/officeart/2005/8/layout/vProcess5"/>
    <dgm:cxn modelId="{8DAAE96B-0856-4F61-AD6F-55DD90890BC7}" type="presParOf" srcId="{B033BDB2-940B-4E9A-B696-E46F0042AA48}" destId="{93BB823D-BA4A-44B1-BB65-98E53E7514D0}" srcOrd="2" destOrd="0" presId="urn:microsoft.com/office/officeart/2005/8/layout/vProcess5"/>
    <dgm:cxn modelId="{0943DE85-07C4-4971-B25D-2746AD5A50B9}" type="presParOf" srcId="{B033BDB2-940B-4E9A-B696-E46F0042AA48}" destId="{9D19EABB-AC7A-416C-8032-8FB0A6DD05A7}" srcOrd="3" destOrd="0" presId="urn:microsoft.com/office/officeart/2005/8/layout/vProcess5"/>
    <dgm:cxn modelId="{1D163988-B362-4462-8685-3E83B920E35A}" type="presParOf" srcId="{B033BDB2-940B-4E9A-B696-E46F0042AA48}" destId="{5C049B6C-6041-4633-89DF-CE692CF29AC1}" srcOrd="4" destOrd="0" presId="urn:microsoft.com/office/officeart/2005/8/layout/vProcess5"/>
    <dgm:cxn modelId="{407B71E5-6A0B-41D5-BAC2-305191BADB35}" type="presParOf" srcId="{B033BDB2-940B-4E9A-B696-E46F0042AA48}" destId="{6949F4B0-3169-488F-85B2-F29AB84880F3}" srcOrd="5" destOrd="0" presId="urn:microsoft.com/office/officeart/2005/8/layout/vProcess5"/>
    <dgm:cxn modelId="{E2F47EC6-1165-4D3E-9EBB-161FA69D5D77}" type="presParOf" srcId="{B033BDB2-940B-4E9A-B696-E46F0042AA48}" destId="{D5D276C4-E797-4795-B5CA-7B908FB4AD75}" srcOrd="6" destOrd="0" presId="urn:microsoft.com/office/officeart/2005/8/layout/vProcess5"/>
    <dgm:cxn modelId="{2B0C82C7-C90A-48D0-9BAD-FEBDCF804372}" type="presParOf" srcId="{B033BDB2-940B-4E9A-B696-E46F0042AA48}" destId="{674B17F7-37C7-4477-8723-5F881421F4DA}" srcOrd="7" destOrd="0" presId="urn:microsoft.com/office/officeart/2005/8/layout/vProcess5"/>
    <dgm:cxn modelId="{33C58AC5-C4BD-4A2B-BAFD-E0EA8268FA4E}" type="presParOf" srcId="{B033BDB2-940B-4E9A-B696-E46F0042AA48}" destId="{73241C40-F534-4B1A-A809-9380E18ABB1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705A9-F818-4A8D-98D9-544E15AD00BC}">
      <dsp:nvSpPr>
        <dsp:cNvPr id="0" name=""/>
        <dsp:cNvSpPr/>
      </dsp:nvSpPr>
      <dsp:spPr>
        <a:xfrm>
          <a:off x="0" y="4001"/>
          <a:ext cx="6582555" cy="8522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C6F38B-3169-433E-BAE8-DB1F0AD1E333}">
      <dsp:nvSpPr>
        <dsp:cNvPr id="0" name=""/>
        <dsp:cNvSpPr/>
      </dsp:nvSpPr>
      <dsp:spPr>
        <a:xfrm>
          <a:off x="257820" y="195768"/>
          <a:ext cx="468764" cy="468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5DE935-100B-4CA6-BCC2-588352D5C1F6}">
      <dsp:nvSpPr>
        <dsp:cNvPr id="0" name=""/>
        <dsp:cNvSpPr/>
      </dsp:nvSpPr>
      <dsp:spPr>
        <a:xfrm>
          <a:off x="984405" y="4001"/>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844550">
            <a:lnSpc>
              <a:spcPct val="90000"/>
            </a:lnSpc>
            <a:spcBef>
              <a:spcPct val="0"/>
            </a:spcBef>
            <a:spcAft>
              <a:spcPct val="35000"/>
            </a:spcAft>
            <a:buNone/>
          </a:pPr>
          <a:r>
            <a:rPr lang="en-US" sz="1900" kern="1200"/>
            <a:t>Introductions</a:t>
          </a:r>
        </a:p>
      </dsp:txBody>
      <dsp:txXfrm>
        <a:off x="984405" y="4001"/>
        <a:ext cx="5598149" cy="852299"/>
      </dsp:txXfrm>
    </dsp:sp>
    <dsp:sp modelId="{35673383-1060-48B5-985D-29EAC348BBC4}">
      <dsp:nvSpPr>
        <dsp:cNvPr id="0" name=""/>
        <dsp:cNvSpPr/>
      </dsp:nvSpPr>
      <dsp:spPr>
        <a:xfrm>
          <a:off x="0" y="1069375"/>
          <a:ext cx="6582555" cy="8522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A212C6-B92A-423C-93B8-59C94F67B522}">
      <dsp:nvSpPr>
        <dsp:cNvPr id="0" name=""/>
        <dsp:cNvSpPr/>
      </dsp:nvSpPr>
      <dsp:spPr>
        <a:xfrm>
          <a:off x="257820" y="1261142"/>
          <a:ext cx="468764" cy="468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48C413-6D43-48D3-8BC4-748FA29A5EE0}">
      <dsp:nvSpPr>
        <dsp:cNvPr id="0" name=""/>
        <dsp:cNvSpPr/>
      </dsp:nvSpPr>
      <dsp:spPr>
        <a:xfrm>
          <a:off x="984405" y="1069375"/>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844550">
            <a:lnSpc>
              <a:spcPct val="90000"/>
            </a:lnSpc>
            <a:spcBef>
              <a:spcPct val="0"/>
            </a:spcBef>
            <a:spcAft>
              <a:spcPct val="35000"/>
            </a:spcAft>
            <a:buNone/>
          </a:pPr>
          <a:r>
            <a:rPr lang="en-US" sz="1900" kern="1200"/>
            <a:t>Relationships</a:t>
          </a:r>
        </a:p>
      </dsp:txBody>
      <dsp:txXfrm>
        <a:off x="984405" y="1069375"/>
        <a:ext cx="5598149" cy="852299"/>
      </dsp:txXfrm>
    </dsp:sp>
    <dsp:sp modelId="{574F619E-B8F8-49CD-98B2-AD69C87B8B0F}">
      <dsp:nvSpPr>
        <dsp:cNvPr id="0" name=""/>
        <dsp:cNvSpPr/>
      </dsp:nvSpPr>
      <dsp:spPr>
        <a:xfrm>
          <a:off x="0" y="2134749"/>
          <a:ext cx="6582555" cy="8522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7E6D31-7042-468B-AAF8-BDDFFEF936E3}">
      <dsp:nvSpPr>
        <dsp:cNvPr id="0" name=""/>
        <dsp:cNvSpPr/>
      </dsp:nvSpPr>
      <dsp:spPr>
        <a:xfrm>
          <a:off x="257820" y="2326516"/>
          <a:ext cx="468764" cy="468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730B05-13B3-4A71-9A37-46CA9F9A8A06}">
      <dsp:nvSpPr>
        <dsp:cNvPr id="0" name=""/>
        <dsp:cNvSpPr/>
      </dsp:nvSpPr>
      <dsp:spPr>
        <a:xfrm>
          <a:off x="984405" y="2134749"/>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844550">
            <a:lnSpc>
              <a:spcPct val="90000"/>
            </a:lnSpc>
            <a:spcBef>
              <a:spcPct val="0"/>
            </a:spcBef>
            <a:spcAft>
              <a:spcPct val="35000"/>
            </a:spcAft>
            <a:buNone/>
          </a:pPr>
          <a:r>
            <a:rPr lang="en-US" sz="1900" kern="1200"/>
            <a:t>Challenging Behaviors</a:t>
          </a:r>
        </a:p>
      </dsp:txBody>
      <dsp:txXfrm>
        <a:off x="984405" y="2134749"/>
        <a:ext cx="5598149" cy="852299"/>
      </dsp:txXfrm>
    </dsp:sp>
    <dsp:sp modelId="{75A6CD11-0035-4A99-9F40-8B2081F278DE}">
      <dsp:nvSpPr>
        <dsp:cNvPr id="0" name=""/>
        <dsp:cNvSpPr/>
      </dsp:nvSpPr>
      <dsp:spPr>
        <a:xfrm>
          <a:off x="0" y="3200123"/>
          <a:ext cx="6582555" cy="8522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9732B-23B1-4E8B-B415-3A3925A46A27}">
      <dsp:nvSpPr>
        <dsp:cNvPr id="0" name=""/>
        <dsp:cNvSpPr/>
      </dsp:nvSpPr>
      <dsp:spPr>
        <a:xfrm>
          <a:off x="257820" y="3391890"/>
          <a:ext cx="468764" cy="4687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5F2258-2BC1-4115-A830-46C0B9B60E3A}">
      <dsp:nvSpPr>
        <dsp:cNvPr id="0" name=""/>
        <dsp:cNvSpPr/>
      </dsp:nvSpPr>
      <dsp:spPr>
        <a:xfrm>
          <a:off x="984405" y="3200123"/>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844550">
            <a:lnSpc>
              <a:spcPct val="90000"/>
            </a:lnSpc>
            <a:spcBef>
              <a:spcPct val="0"/>
            </a:spcBef>
            <a:spcAft>
              <a:spcPct val="35000"/>
            </a:spcAft>
            <a:buNone/>
          </a:pPr>
          <a:r>
            <a:rPr lang="en-US" sz="1900" kern="1200"/>
            <a:t>Engagement</a:t>
          </a:r>
        </a:p>
      </dsp:txBody>
      <dsp:txXfrm>
        <a:off x="984405" y="3200123"/>
        <a:ext cx="5598149" cy="852299"/>
      </dsp:txXfrm>
    </dsp:sp>
    <dsp:sp modelId="{1E685884-0D9F-460D-BE99-5F0EA1FE9D2A}">
      <dsp:nvSpPr>
        <dsp:cNvPr id="0" name=""/>
        <dsp:cNvSpPr/>
      </dsp:nvSpPr>
      <dsp:spPr>
        <a:xfrm>
          <a:off x="0" y="4265497"/>
          <a:ext cx="6582555" cy="8522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478F7-CBF5-4C29-AA4C-4BEF2A90F630}">
      <dsp:nvSpPr>
        <dsp:cNvPr id="0" name=""/>
        <dsp:cNvSpPr/>
      </dsp:nvSpPr>
      <dsp:spPr>
        <a:xfrm>
          <a:off x="257820" y="4457264"/>
          <a:ext cx="468764" cy="4687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C1E550-1777-4EC1-B993-96ABDB3001A1}">
      <dsp:nvSpPr>
        <dsp:cNvPr id="0" name=""/>
        <dsp:cNvSpPr/>
      </dsp:nvSpPr>
      <dsp:spPr>
        <a:xfrm>
          <a:off x="984405" y="4265497"/>
          <a:ext cx="5598149" cy="85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02" tIns="90202" rIns="90202" bIns="90202" numCol="1" spcCol="1270" anchor="ctr" anchorCtr="0">
          <a:noAutofit/>
        </a:bodyPr>
        <a:lstStyle/>
        <a:p>
          <a:pPr marL="0" lvl="0" indent="0" algn="l" defTabSz="844550">
            <a:lnSpc>
              <a:spcPct val="90000"/>
            </a:lnSpc>
            <a:spcBef>
              <a:spcPct val="0"/>
            </a:spcBef>
            <a:spcAft>
              <a:spcPct val="35000"/>
            </a:spcAft>
            <a:buNone/>
          </a:pPr>
          <a:r>
            <a:rPr lang="en-US" sz="1900" kern="1200"/>
            <a:t>Tips &amp; Tricks </a:t>
          </a:r>
        </a:p>
      </dsp:txBody>
      <dsp:txXfrm>
        <a:off x="984405" y="4265497"/>
        <a:ext cx="5598149" cy="8522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30788-4155-43FB-B7F2-1E3B5D359A54}">
      <dsp:nvSpPr>
        <dsp:cNvPr id="0" name=""/>
        <dsp:cNvSpPr/>
      </dsp:nvSpPr>
      <dsp:spPr>
        <a:xfrm>
          <a:off x="2011680" y="1746"/>
          <a:ext cx="8046720" cy="904924"/>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29851" rIns="156129" bIns="229851" numCol="1" spcCol="1270" anchor="ctr" anchorCtr="0">
          <a:noAutofit/>
        </a:bodyPr>
        <a:lstStyle/>
        <a:p>
          <a:pPr marL="0" lvl="0" indent="0" algn="l" defTabSz="800100">
            <a:lnSpc>
              <a:spcPct val="90000"/>
            </a:lnSpc>
            <a:spcBef>
              <a:spcPct val="0"/>
            </a:spcBef>
            <a:spcAft>
              <a:spcPct val="35000"/>
            </a:spcAft>
            <a:buNone/>
          </a:pPr>
          <a:r>
            <a:rPr lang="en-US" sz="1800" kern="1200" dirty="0"/>
            <a:t>Use close physical proximity for students who need additional support </a:t>
          </a:r>
        </a:p>
      </dsp:txBody>
      <dsp:txXfrm>
        <a:off x="2011680" y="1746"/>
        <a:ext cx="8046720" cy="904924"/>
      </dsp:txXfrm>
    </dsp:sp>
    <dsp:sp modelId="{A6B7F189-F5B2-4BFA-8985-2387DB646154}">
      <dsp:nvSpPr>
        <dsp:cNvPr id="0" name=""/>
        <dsp:cNvSpPr/>
      </dsp:nvSpPr>
      <dsp:spPr>
        <a:xfrm>
          <a:off x="0" y="1746"/>
          <a:ext cx="2011680" cy="904924"/>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89386" rIns="106451" bIns="89386"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Sagona ExtraLight" panose="020F0302020204030204"/>
            </a:rPr>
            <a:t>Physical Proximity</a:t>
          </a:r>
          <a:endParaRPr lang="en-US" sz="2300" kern="1200" dirty="0"/>
        </a:p>
      </dsp:txBody>
      <dsp:txXfrm>
        <a:off x="0" y="1746"/>
        <a:ext cx="2011680" cy="904924"/>
      </dsp:txXfrm>
    </dsp:sp>
    <dsp:sp modelId="{2F1F539E-BDB0-4F18-A0D8-31E8F83AFBCC}">
      <dsp:nvSpPr>
        <dsp:cNvPr id="0" name=""/>
        <dsp:cNvSpPr/>
      </dsp:nvSpPr>
      <dsp:spPr>
        <a:xfrm>
          <a:off x="2011680" y="960967"/>
          <a:ext cx="8046720" cy="904924"/>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29851" rIns="156129" bIns="229851" numCol="1" spcCol="1270" anchor="ctr" anchorCtr="0">
          <a:noAutofit/>
        </a:bodyPr>
        <a:lstStyle/>
        <a:p>
          <a:pPr marL="0" lvl="0" indent="0" algn="l" defTabSz="800100">
            <a:lnSpc>
              <a:spcPct val="90000"/>
            </a:lnSpc>
            <a:spcBef>
              <a:spcPct val="0"/>
            </a:spcBef>
            <a:spcAft>
              <a:spcPct val="35000"/>
            </a:spcAft>
            <a:buNone/>
          </a:pPr>
          <a:r>
            <a:rPr lang="en-US" sz="1800" kern="1200" dirty="0"/>
            <a:t>Reward appropriate behavior when possible </a:t>
          </a:r>
        </a:p>
      </dsp:txBody>
      <dsp:txXfrm>
        <a:off x="2011680" y="960967"/>
        <a:ext cx="8046720" cy="904924"/>
      </dsp:txXfrm>
    </dsp:sp>
    <dsp:sp modelId="{C3BF891E-0287-432A-9256-6180DB4D6A0D}">
      <dsp:nvSpPr>
        <dsp:cNvPr id="0" name=""/>
        <dsp:cNvSpPr/>
      </dsp:nvSpPr>
      <dsp:spPr>
        <a:xfrm>
          <a:off x="0" y="960967"/>
          <a:ext cx="2011680" cy="904924"/>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89386" rIns="106451" bIns="89386" numCol="1" spcCol="1270" anchor="ctr" anchorCtr="0">
          <a:noAutofit/>
        </a:bodyPr>
        <a:lstStyle/>
        <a:p>
          <a:pPr marL="0" lvl="0" indent="0" algn="ctr" defTabSz="1022350" rtl="0">
            <a:lnSpc>
              <a:spcPct val="90000"/>
            </a:lnSpc>
            <a:spcBef>
              <a:spcPct val="0"/>
            </a:spcBef>
            <a:spcAft>
              <a:spcPct val="35000"/>
            </a:spcAft>
            <a:buNone/>
          </a:pPr>
          <a:r>
            <a:rPr lang="en-US" sz="2300" kern="1200" dirty="0"/>
            <a:t>Reward</a:t>
          </a:r>
          <a:r>
            <a:rPr lang="en-US" sz="2300" kern="1200" dirty="0">
              <a:latin typeface="Sagona ExtraLight" panose="020F0302020204030204"/>
            </a:rPr>
            <a:t> Behavior</a:t>
          </a:r>
          <a:endParaRPr lang="en-US" sz="2300" kern="1200" dirty="0"/>
        </a:p>
      </dsp:txBody>
      <dsp:txXfrm>
        <a:off x="0" y="960967"/>
        <a:ext cx="2011680" cy="904924"/>
      </dsp:txXfrm>
    </dsp:sp>
    <dsp:sp modelId="{CE6AB200-72DC-4873-A2A7-8C37BAE2BBA1}">
      <dsp:nvSpPr>
        <dsp:cNvPr id="0" name=""/>
        <dsp:cNvSpPr/>
      </dsp:nvSpPr>
      <dsp:spPr>
        <a:xfrm>
          <a:off x="2011680" y="1920187"/>
          <a:ext cx="8046720" cy="904924"/>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29851" rIns="156129" bIns="229851" numCol="1" spcCol="1270" anchor="ctr" anchorCtr="0">
          <a:noAutofit/>
        </a:bodyPr>
        <a:lstStyle/>
        <a:p>
          <a:pPr marL="0" lvl="0" indent="0" algn="l" defTabSz="800100">
            <a:lnSpc>
              <a:spcPct val="90000"/>
            </a:lnSpc>
            <a:spcBef>
              <a:spcPct val="0"/>
            </a:spcBef>
            <a:spcAft>
              <a:spcPct val="35000"/>
            </a:spcAft>
            <a:buNone/>
          </a:pPr>
          <a:r>
            <a:rPr lang="en-US" sz="1800" kern="1200" dirty="0"/>
            <a:t>Special jobs &amp; responsibilities </a:t>
          </a:r>
        </a:p>
      </dsp:txBody>
      <dsp:txXfrm>
        <a:off x="2011680" y="1920187"/>
        <a:ext cx="8046720" cy="904924"/>
      </dsp:txXfrm>
    </dsp:sp>
    <dsp:sp modelId="{D8E969C1-52C1-4341-9041-F51B51ED7C5C}">
      <dsp:nvSpPr>
        <dsp:cNvPr id="0" name=""/>
        <dsp:cNvSpPr/>
      </dsp:nvSpPr>
      <dsp:spPr>
        <a:xfrm>
          <a:off x="0" y="1920187"/>
          <a:ext cx="2011680" cy="904924"/>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89386" rIns="106451" bIns="89386"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Sagona ExtraLight" panose="020F0302020204030204"/>
            </a:rPr>
            <a:t>Interest based</a:t>
          </a:r>
          <a:endParaRPr lang="en-US" sz="2300" kern="1200" dirty="0"/>
        </a:p>
      </dsp:txBody>
      <dsp:txXfrm>
        <a:off x="0" y="1920187"/>
        <a:ext cx="2011680" cy="904924"/>
      </dsp:txXfrm>
    </dsp:sp>
    <dsp:sp modelId="{F9417BEB-3B0B-4872-AE03-4D09C26241B9}">
      <dsp:nvSpPr>
        <dsp:cNvPr id="0" name=""/>
        <dsp:cNvSpPr/>
      </dsp:nvSpPr>
      <dsp:spPr>
        <a:xfrm>
          <a:off x="2011680" y="2879408"/>
          <a:ext cx="8046720" cy="904924"/>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229851" rIns="156129" bIns="229851" numCol="1" spcCol="1270" anchor="ctr" anchorCtr="0">
          <a:noAutofit/>
        </a:bodyPr>
        <a:lstStyle/>
        <a:p>
          <a:pPr marL="0" lvl="0" indent="0" algn="l" defTabSz="800100">
            <a:lnSpc>
              <a:spcPct val="90000"/>
            </a:lnSpc>
            <a:spcBef>
              <a:spcPct val="0"/>
            </a:spcBef>
            <a:spcAft>
              <a:spcPct val="35000"/>
            </a:spcAft>
            <a:buNone/>
          </a:pPr>
          <a:r>
            <a:rPr lang="en-US" sz="1800" kern="1200" dirty="0"/>
            <a:t>When in doubt, go back to the relationship </a:t>
          </a:r>
        </a:p>
      </dsp:txBody>
      <dsp:txXfrm>
        <a:off x="2011680" y="2879408"/>
        <a:ext cx="8046720" cy="904924"/>
      </dsp:txXfrm>
    </dsp:sp>
    <dsp:sp modelId="{AEF0CE8D-5888-4FC7-BEDE-246F42A1B074}">
      <dsp:nvSpPr>
        <dsp:cNvPr id="0" name=""/>
        <dsp:cNvSpPr/>
      </dsp:nvSpPr>
      <dsp:spPr>
        <a:xfrm>
          <a:off x="0" y="2879408"/>
          <a:ext cx="2011680" cy="904924"/>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 tIns="89386" rIns="106451" bIns="8938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Sagona ExtraLight" panose="020F0302020204030204"/>
            </a:rPr>
            <a:t>Relationship</a:t>
          </a:r>
          <a:endParaRPr lang="en-US" sz="2300" kern="1200" dirty="0"/>
        </a:p>
      </dsp:txBody>
      <dsp:txXfrm>
        <a:off x="0" y="2879408"/>
        <a:ext cx="2011680" cy="9049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3DEB4-6AF0-46CD-9086-9DEF4E23B9BC}">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3278D4-7A42-4E8F-A905-BE94ABEC8B20}">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What challenging behaviors are you experiencing in your program?</a:t>
          </a:r>
        </a:p>
      </dsp:txBody>
      <dsp:txXfrm>
        <a:off x="560236" y="832323"/>
        <a:ext cx="4149382" cy="2576345"/>
      </dsp:txXfrm>
    </dsp:sp>
    <dsp:sp modelId="{B3F9448E-E99D-4631-87E1-1E713F12675E}">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207331-F210-44F2-A076-F0EDAA52E265}">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What is one thing that we talked about today that you could try to reduce those challenging behaviors?</a:t>
          </a:r>
        </a:p>
      </dsp:txBody>
      <dsp:txXfrm>
        <a:off x="5827635" y="832323"/>
        <a:ext cx="4149382" cy="2576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0627D-51D3-4A79-B39B-E4A6DCC44036}">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28BE0A-C807-4AD7-A712-C15C8B22D0E0}">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Children </a:t>
          </a:r>
          <a:r>
            <a:rPr lang="en-US" sz="2800" kern="1200">
              <a:latin typeface="Sagona ExtraLight" panose="020F0302020204030204"/>
            </a:rPr>
            <a:t>learn</a:t>
          </a:r>
          <a:r>
            <a:rPr lang="en-US" sz="2800" kern="1200"/>
            <a:t> in the context of a relationship that is responsive, consistent, &amp; nurturing </a:t>
          </a:r>
        </a:p>
      </dsp:txBody>
      <dsp:txXfrm>
        <a:off x="560236" y="832323"/>
        <a:ext cx="4149382" cy="2576345"/>
      </dsp:txXfrm>
    </dsp:sp>
    <dsp:sp modelId="{4F727C4A-0025-4E57-A8F0-FFBD164D24E5}">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039B8E-E095-4C18-93A1-67E928BB18CE}">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Relationships are the foundation of everything we do in working with students </a:t>
          </a:r>
        </a:p>
      </dsp:txBody>
      <dsp:txXfrm>
        <a:off x="5827635" y="832323"/>
        <a:ext cx="4149382" cy="2576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4771C-CE2E-4967-A64B-201AD6168286}">
      <dsp:nvSpPr>
        <dsp:cNvPr id="0" name=""/>
        <dsp:cNvSpPr/>
      </dsp:nvSpPr>
      <dsp:spPr>
        <a:xfrm>
          <a:off x="0" y="0"/>
          <a:ext cx="3143249" cy="378608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1155700">
            <a:lnSpc>
              <a:spcPct val="90000"/>
            </a:lnSpc>
            <a:spcBef>
              <a:spcPct val="0"/>
            </a:spcBef>
            <a:spcAft>
              <a:spcPct val="35000"/>
            </a:spcAft>
            <a:buNone/>
          </a:pPr>
          <a:r>
            <a:rPr lang="en-US" sz="2600" kern="1200"/>
            <a:t>Establish connection </a:t>
          </a:r>
        </a:p>
      </dsp:txBody>
      <dsp:txXfrm>
        <a:off x="0" y="1438710"/>
        <a:ext cx="3143249" cy="2271648"/>
      </dsp:txXfrm>
    </dsp:sp>
    <dsp:sp modelId="{2174B718-38FC-4ADE-AACB-3C97D9FECF94}">
      <dsp:nvSpPr>
        <dsp:cNvPr id="0" name=""/>
        <dsp:cNvSpPr/>
      </dsp:nvSpPr>
      <dsp:spPr>
        <a:xfrm>
          <a:off x="1003712" y="378607"/>
          <a:ext cx="1135824" cy="1135824"/>
        </a:xfrm>
        <a:prstGeom prst="ellips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553" tIns="12700" rIns="8855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70050" y="544945"/>
        <a:ext cx="803148" cy="803148"/>
      </dsp:txXfrm>
    </dsp:sp>
    <dsp:sp modelId="{67A0312D-41E3-407E-BE15-0E7CC7E2D323}">
      <dsp:nvSpPr>
        <dsp:cNvPr id="0" name=""/>
        <dsp:cNvSpPr/>
      </dsp:nvSpPr>
      <dsp:spPr>
        <a:xfrm>
          <a:off x="0" y="3786008"/>
          <a:ext cx="3143249" cy="72"/>
        </a:xfrm>
        <a:prstGeom prst="rect">
          <a:avLst/>
        </a:prstGeom>
        <a:solidFill>
          <a:schemeClr val="accent2">
            <a:hueOff val="-3724959"/>
            <a:satOff val="26"/>
            <a:lumOff val="-353"/>
            <a:alphaOff val="0"/>
          </a:schemeClr>
        </a:solidFill>
        <a:ln w="15875" cap="flat" cmpd="sng" algn="ctr">
          <a:solidFill>
            <a:schemeClr val="accent2">
              <a:hueOff val="-3724959"/>
              <a:satOff val="26"/>
              <a:lumOff val="-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3E4B9A-328F-4875-B0F3-E8EBF9CEBBC8}">
      <dsp:nvSpPr>
        <dsp:cNvPr id="0" name=""/>
        <dsp:cNvSpPr/>
      </dsp:nvSpPr>
      <dsp:spPr>
        <a:xfrm>
          <a:off x="3457574" y="0"/>
          <a:ext cx="3143249" cy="3786080"/>
        </a:xfrm>
        <a:prstGeom prst="rect">
          <a:avLst/>
        </a:prstGeom>
        <a:solidFill>
          <a:schemeClr val="accent2">
            <a:tint val="40000"/>
            <a:alpha val="90000"/>
            <a:hueOff val="-9425671"/>
            <a:satOff val="-140"/>
            <a:lumOff val="-232"/>
            <a:alphaOff val="0"/>
          </a:schemeClr>
        </a:solidFill>
        <a:ln w="15875" cap="flat" cmpd="sng" algn="ctr">
          <a:solidFill>
            <a:schemeClr val="accent2">
              <a:tint val="40000"/>
              <a:alpha val="90000"/>
              <a:hueOff val="-9425671"/>
              <a:satOff val="-140"/>
              <a:lumOff val="-2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1155700">
            <a:lnSpc>
              <a:spcPct val="90000"/>
            </a:lnSpc>
            <a:spcBef>
              <a:spcPct val="0"/>
            </a:spcBef>
            <a:spcAft>
              <a:spcPct val="35000"/>
            </a:spcAft>
            <a:buNone/>
          </a:pPr>
          <a:r>
            <a:rPr lang="en-US" sz="2600" kern="1200"/>
            <a:t>Prioritize being with students vs. supervising students </a:t>
          </a:r>
        </a:p>
      </dsp:txBody>
      <dsp:txXfrm>
        <a:off x="3457574" y="1438710"/>
        <a:ext cx="3143249" cy="2271648"/>
      </dsp:txXfrm>
    </dsp:sp>
    <dsp:sp modelId="{7F6B72CF-2AC6-459B-9A3E-8AF42D54766C}">
      <dsp:nvSpPr>
        <dsp:cNvPr id="0" name=""/>
        <dsp:cNvSpPr/>
      </dsp:nvSpPr>
      <dsp:spPr>
        <a:xfrm>
          <a:off x="4461287" y="378607"/>
          <a:ext cx="1135824" cy="1135824"/>
        </a:xfrm>
        <a:prstGeom prst="ellipse">
          <a:avLst/>
        </a:prstGeom>
        <a:solidFill>
          <a:schemeClr val="accent2">
            <a:hueOff val="-7449918"/>
            <a:satOff val="52"/>
            <a:lumOff val="-706"/>
            <a:alphaOff val="0"/>
          </a:schemeClr>
        </a:solidFill>
        <a:ln w="15875" cap="flat" cmpd="sng" algn="ctr">
          <a:solidFill>
            <a:schemeClr val="accent2">
              <a:hueOff val="-7449918"/>
              <a:satOff val="52"/>
              <a:lumOff val="-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553" tIns="12700" rIns="8855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27625" y="544945"/>
        <a:ext cx="803148" cy="803148"/>
      </dsp:txXfrm>
    </dsp:sp>
    <dsp:sp modelId="{943FBC52-ACF5-4072-86BF-81FEAE690C7B}">
      <dsp:nvSpPr>
        <dsp:cNvPr id="0" name=""/>
        <dsp:cNvSpPr/>
      </dsp:nvSpPr>
      <dsp:spPr>
        <a:xfrm>
          <a:off x="3457574" y="3786008"/>
          <a:ext cx="3143249" cy="72"/>
        </a:xfrm>
        <a:prstGeom prst="rect">
          <a:avLst/>
        </a:prstGeom>
        <a:solidFill>
          <a:schemeClr val="accent2">
            <a:hueOff val="-11174878"/>
            <a:satOff val="78"/>
            <a:lumOff val="-1058"/>
            <a:alphaOff val="0"/>
          </a:schemeClr>
        </a:solidFill>
        <a:ln w="15875" cap="flat" cmpd="sng" algn="ctr">
          <a:solidFill>
            <a:schemeClr val="accent2">
              <a:hueOff val="-11174878"/>
              <a:satOff val="78"/>
              <a:lumOff val="-1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47380-745A-4D67-A603-E134F02BA512}">
      <dsp:nvSpPr>
        <dsp:cNvPr id="0" name=""/>
        <dsp:cNvSpPr/>
      </dsp:nvSpPr>
      <dsp:spPr>
        <a:xfrm>
          <a:off x="6915149" y="0"/>
          <a:ext cx="3143249" cy="3786080"/>
        </a:xfrm>
        <a:prstGeom prst="rect">
          <a:avLst/>
        </a:prstGeom>
        <a:solidFill>
          <a:schemeClr val="accent2">
            <a:tint val="40000"/>
            <a:alpha val="90000"/>
            <a:hueOff val="-18851342"/>
            <a:satOff val="-280"/>
            <a:lumOff val="-465"/>
            <a:alphaOff val="0"/>
          </a:schemeClr>
        </a:solidFill>
        <a:ln w="15875" cap="flat" cmpd="sng" algn="ctr">
          <a:solidFill>
            <a:schemeClr val="accent2">
              <a:tint val="40000"/>
              <a:alpha val="90000"/>
              <a:hueOff val="-18851342"/>
              <a:satOff val="-280"/>
              <a:lumOff val="-4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1155700">
            <a:lnSpc>
              <a:spcPct val="90000"/>
            </a:lnSpc>
            <a:spcBef>
              <a:spcPct val="0"/>
            </a:spcBef>
            <a:spcAft>
              <a:spcPct val="35000"/>
            </a:spcAft>
            <a:buNone/>
          </a:pPr>
          <a:r>
            <a:rPr lang="en-US" sz="2600" kern="1200"/>
            <a:t>Listen without judgment </a:t>
          </a:r>
        </a:p>
      </dsp:txBody>
      <dsp:txXfrm>
        <a:off x="6915149" y="1438710"/>
        <a:ext cx="3143249" cy="2271648"/>
      </dsp:txXfrm>
    </dsp:sp>
    <dsp:sp modelId="{F979DC8E-F92D-43E6-8D48-068F82A27028}">
      <dsp:nvSpPr>
        <dsp:cNvPr id="0" name=""/>
        <dsp:cNvSpPr/>
      </dsp:nvSpPr>
      <dsp:spPr>
        <a:xfrm>
          <a:off x="7918862" y="378607"/>
          <a:ext cx="1135824" cy="1135824"/>
        </a:xfrm>
        <a:prstGeom prst="ellipse">
          <a:avLst/>
        </a:prstGeom>
        <a:solidFill>
          <a:schemeClr val="accent2">
            <a:hueOff val="-14899837"/>
            <a:satOff val="104"/>
            <a:lumOff val="-1411"/>
            <a:alphaOff val="0"/>
          </a:schemeClr>
        </a:solidFill>
        <a:ln w="15875" cap="flat" cmpd="sng" algn="ctr">
          <a:solidFill>
            <a:schemeClr val="accent2">
              <a:hueOff val="-14899837"/>
              <a:satOff val="104"/>
              <a:lumOff val="-14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553" tIns="12700" rIns="8855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085200" y="544945"/>
        <a:ext cx="803148" cy="803148"/>
      </dsp:txXfrm>
    </dsp:sp>
    <dsp:sp modelId="{19FA7FED-5795-46B7-AD03-A060F9CB5920}">
      <dsp:nvSpPr>
        <dsp:cNvPr id="0" name=""/>
        <dsp:cNvSpPr/>
      </dsp:nvSpPr>
      <dsp:spPr>
        <a:xfrm>
          <a:off x="6915149" y="3786008"/>
          <a:ext cx="3143249" cy="72"/>
        </a:xfrm>
        <a:prstGeom prst="rect">
          <a:avLst/>
        </a:prstGeom>
        <a:solidFill>
          <a:schemeClr val="accent2">
            <a:hueOff val="-18624796"/>
            <a:satOff val="130"/>
            <a:lumOff val="-1764"/>
            <a:alphaOff val="0"/>
          </a:schemeClr>
        </a:solidFill>
        <a:ln w="15875" cap="flat" cmpd="sng" algn="ctr">
          <a:solidFill>
            <a:schemeClr val="accent2">
              <a:hueOff val="-18624796"/>
              <a:satOff val="130"/>
              <a:lumOff val="-17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9D19B-05F9-49B9-B260-518C3CB16D3A}">
      <dsp:nvSpPr>
        <dsp:cNvPr id="0" name=""/>
        <dsp:cNvSpPr/>
      </dsp:nvSpPr>
      <dsp:spPr>
        <a:xfrm>
          <a:off x="331199" y="23154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FC55CA-B8C1-4D1D-B19E-63662E7B1822}">
      <dsp:nvSpPr>
        <dsp:cNvPr id="0" name=""/>
        <dsp:cNvSpPr/>
      </dsp:nvSpPr>
      <dsp:spPr>
        <a:xfrm>
          <a:off x="331199" y="188643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defRPr b="1"/>
          </a:pPr>
          <a:r>
            <a:rPr lang="en-US" sz="1500" kern="1200"/>
            <a:t>How are you currently building relationships with the students in your program? </a:t>
          </a:r>
        </a:p>
      </dsp:txBody>
      <dsp:txXfrm>
        <a:off x="331199" y="1886431"/>
        <a:ext cx="4320000" cy="648000"/>
      </dsp:txXfrm>
    </dsp:sp>
    <dsp:sp modelId="{6E5DD9F7-5819-4FE1-904B-C1068976EE4D}">
      <dsp:nvSpPr>
        <dsp:cNvPr id="0" name=""/>
        <dsp:cNvSpPr/>
      </dsp:nvSpPr>
      <dsp:spPr>
        <a:xfrm>
          <a:off x="331199" y="2600891"/>
          <a:ext cx="4320000" cy="953646"/>
        </a:xfrm>
        <a:prstGeom prst="rect">
          <a:avLst/>
        </a:prstGeom>
        <a:noFill/>
        <a:ln>
          <a:noFill/>
        </a:ln>
        <a:effectLst/>
      </dsp:spPr>
      <dsp:style>
        <a:lnRef idx="0">
          <a:scrgbClr r="0" g="0" b="0"/>
        </a:lnRef>
        <a:fillRef idx="0">
          <a:scrgbClr r="0" g="0" b="0"/>
        </a:fillRef>
        <a:effectRef idx="0">
          <a:scrgbClr r="0" g="0" b="0"/>
        </a:effectRef>
        <a:fontRef idx="minor"/>
      </dsp:style>
    </dsp:sp>
    <dsp:sp modelId="{70785AC1-D5D6-42D8-849B-DC1EE231B0BF}">
      <dsp:nvSpPr>
        <dsp:cNvPr id="0" name=""/>
        <dsp:cNvSpPr/>
      </dsp:nvSpPr>
      <dsp:spPr>
        <a:xfrm>
          <a:off x="5407199" y="23154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009218-587A-4ADC-AE1A-80E539B23DDB}">
      <dsp:nvSpPr>
        <dsp:cNvPr id="0" name=""/>
        <dsp:cNvSpPr/>
      </dsp:nvSpPr>
      <dsp:spPr>
        <a:xfrm>
          <a:off x="5407199" y="188643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defRPr b="1"/>
          </a:pPr>
          <a:r>
            <a:rPr lang="en-US" sz="1500" kern="1200"/>
            <a:t>Think to a student that you struggle with:</a:t>
          </a:r>
        </a:p>
      </dsp:txBody>
      <dsp:txXfrm>
        <a:off x="5407199" y="1886431"/>
        <a:ext cx="4320000" cy="648000"/>
      </dsp:txXfrm>
    </dsp:sp>
    <dsp:sp modelId="{1B423092-BA00-4F7D-81A7-E21D60DCD6FE}">
      <dsp:nvSpPr>
        <dsp:cNvPr id="0" name=""/>
        <dsp:cNvSpPr/>
      </dsp:nvSpPr>
      <dsp:spPr>
        <a:xfrm>
          <a:off x="5407199" y="2600891"/>
          <a:ext cx="4320000" cy="953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a:t>What do you know about this student? </a:t>
          </a:r>
        </a:p>
        <a:p>
          <a:pPr marL="0" lvl="0" indent="0" algn="l" defTabSz="533400">
            <a:lnSpc>
              <a:spcPct val="90000"/>
            </a:lnSpc>
            <a:spcBef>
              <a:spcPct val="0"/>
            </a:spcBef>
            <a:spcAft>
              <a:spcPct val="35000"/>
            </a:spcAft>
            <a:buNone/>
          </a:pPr>
          <a:r>
            <a:rPr lang="en-US" sz="1200" kern="1200"/>
            <a:t>What has worked to build a connection, even if just a little bit? </a:t>
          </a:r>
        </a:p>
        <a:p>
          <a:pPr marL="0" lvl="0" indent="0" algn="l" defTabSz="533400">
            <a:lnSpc>
              <a:spcPct val="90000"/>
            </a:lnSpc>
            <a:spcBef>
              <a:spcPct val="0"/>
            </a:spcBef>
            <a:spcAft>
              <a:spcPct val="35000"/>
            </a:spcAft>
            <a:buNone/>
          </a:pPr>
          <a:r>
            <a:rPr lang="en-US" sz="1200" kern="1200"/>
            <a:t>What other ways might you try and connect with this student? </a:t>
          </a:r>
        </a:p>
      </dsp:txBody>
      <dsp:txXfrm>
        <a:off x="5407199" y="2600891"/>
        <a:ext cx="4320000" cy="9536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3AEDA-0C51-47D0-8261-7082D6E42827}">
      <dsp:nvSpPr>
        <dsp:cNvPr id="0" name=""/>
        <dsp:cNvSpPr/>
      </dsp:nvSpPr>
      <dsp:spPr>
        <a:xfrm>
          <a:off x="0" y="10300"/>
          <a:ext cx="8819104" cy="9114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Defiance</a:t>
          </a:r>
        </a:p>
      </dsp:txBody>
      <dsp:txXfrm>
        <a:off x="44492" y="54792"/>
        <a:ext cx="8730120" cy="822446"/>
      </dsp:txXfrm>
    </dsp:sp>
    <dsp:sp modelId="{E9B7E864-B13C-4D56-8826-9EE60A882E17}">
      <dsp:nvSpPr>
        <dsp:cNvPr id="0" name=""/>
        <dsp:cNvSpPr/>
      </dsp:nvSpPr>
      <dsp:spPr>
        <a:xfrm>
          <a:off x="0" y="1031170"/>
          <a:ext cx="8819104" cy="9114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Refusal to participate </a:t>
          </a:r>
        </a:p>
      </dsp:txBody>
      <dsp:txXfrm>
        <a:off x="44492" y="1075662"/>
        <a:ext cx="8730120" cy="822446"/>
      </dsp:txXfrm>
    </dsp:sp>
    <dsp:sp modelId="{69EE79C8-8FFE-41D8-9D5E-3A83E15F638B}">
      <dsp:nvSpPr>
        <dsp:cNvPr id="0" name=""/>
        <dsp:cNvSpPr/>
      </dsp:nvSpPr>
      <dsp:spPr>
        <a:xfrm>
          <a:off x="0" y="2052040"/>
          <a:ext cx="8819104" cy="9114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Distracting other students </a:t>
          </a:r>
        </a:p>
      </dsp:txBody>
      <dsp:txXfrm>
        <a:off x="44492" y="2096532"/>
        <a:ext cx="8730120" cy="822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3CDD9-A4B4-4EA0-84AB-130F2352D6E5}">
      <dsp:nvSpPr>
        <dsp:cNvPr id="0" name=""/>
        <dsp:cNvSpPr/>
      </dsp:nvSpPr>
      <dsp:spPr>
        <a:xfrm>
          <a:off x="0" y="0"/>
          <a:ext cx="5873828" cy="151542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All behavior is communicating a </a:t>
          </a:r>
          <a:r>
            <a:rPr lang="en-US" sz="2200" b="1" kern="1200"/>
            <a:t>message</a:t>
          </a:r>
          <a:r>
            <a:rPr lang="en-US" sz="2200" kern="1200"/>
            <a:t> </a:t>
          </a:r>
        </a:p>
      </dsp:txBody>
      <dsp:txXfrm>
        <a:off x="44385" y="44385"/>
        <a:ext cx="4238565" cy="1426657"/>
      </dsp:txXfrm>
    </dsp:sp>
    <dsp:sp modelId="{160A28AB-1771-4FC2-9A2F-23911829258F}">
      <dsp:nvSpPr>
        <dsp:cNvPr id="0" name=""/>
        <dsp:cNvSpPr/>
      </dsp:nvSpPr>
      <dsp:spPr>
        <a:xfrm>
          <a:off x="518279" y="1767998"/>
          <a:ext cx="5873828" cy="1515427"/>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Challenging behaviors happen when students have an </a:t>
          </a:r>
          <a:r>
            <a:rPr lang="en-US" sz="2200" b="1" kern="1200"/>
            <a:t>unmet need</a:t>
          </a:r>
          <a:r>
            <a:rPr lang="en-US" sz="2200" kern="1200"/>
            <a:t> or </a:t>
          </a:r>
          <a:r>
            <a:rPr lang="en-US" sz="2200" b="1" kern="1200"/>
            <a:t>missing skill</a:t>
          </a:r>
          <a:r>
            <a:rPr lang="en-US" sz="2200" kern="1200"/>
            <a:t> </a:t>
          </a:r>
        </a:p>
      </dsp:txBody>
      <dsp:txXfrm>
        <a:off x="562664" y="1812383"/>
        <a:ext cx="4281752" cy="1426657"/>
      </dsp:txXfrm>
    </dsp:sp>
    <dsp:sp modelId="{D5BDB297-FF91-4CBD-AA95-3402EAE0949E}">
      <dsp:nvSpPr>
        <dsp:cNvPr id="0" name=""/>
        <dsp:cNvSpPr/>
      </dsp:nvSpPr>
      <dsp:spPr>
        <a:xfrm>
          <a:off x="1036558" y="3535997"/>
          <a:ext cx="5873828" cy="151542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It is </a:t>
          </a:r>
          <a:r>
            <a:rPr lang="en-US" sz="2200" b="1" kern="1200"/>
            <a:t>our job</a:t>
          </a:r>
          <a:r>
            <a:rPr lang="en-US" sz="2200" kern="1200"/>
            <a:t> to figure out what the behavior is communicating </a:t>
          </a:r>
        </a:p>
      </dsp:txBody>
      <dsp:txXfrm>
        <a:off x="1080943" y="3580382"/>
        <a:ext cx="4281752" cy="1426657"/>
      </dsp:txXfrm>
    </dsp:sp>
    <dsp:sp modelId="{9E130DA4-7AC7-4118-8CE9-29B84AE7C1FE}">
      <dsp:nvSpPr>
        <dsp:cNvPr id="0" name=""/>
        <dsp:cNvSpPr/>
      </dsp:nvSpPr>
      <dsp:spPr>
        <a:xfrm>
          <a:off x="4888801" y="1149199"/>
          <a:ext cx="985027" cy="985027"/>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10432" y="1149199"/>
        <a:ext cx="541765" cy="741233"/>
      </dsp:txXfrm>
    </dsp:sp>
    <dsp:sp modelId="{8094F64C-E882-460E-82EF-7CFDEBD110B8}">
      <dsp:nvSpPr>
        <dsp:cNvPr id="0" name=""/>
        <dsp:cNvSpPr/>
      </dsp:nvSpPr>
      <dsp:spPr>
        <a:xfrm>
          <a:off x="5407080" y="2907095"/>
          <a:ext cx="985027" cy="985027"/>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628711" y="2907095"/>
        <a:ext cx="541765" cy="7412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11E34-EFE1-4674-8123-345F0A275CD9}">
      <dsp:nvSpPr>
        <dsp:cNvPr id="0" name=""/>
        <dsp:cNvSpPr/>
      </dsp:nvSpPr>
      <dsp:spPr>
        <a:xfrm>
          <a:off x="0" y="1419847"/>
          <a:ext cx="4722416" cy="14064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6512" tIns="395732" rIns="366512"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Deep breathing </a:t>
          </a:r>
        </a:p>
        <a:p>
          <a:pPr marL="171450" lvl="1" indent="-171450" algn="l" defTabSz="844550">
            <a:lnSpc>
              <a:spcPct val="90000"/>
            </a:lnSpc>
            <a:spcBef>
              <a:spcPct val="0"/>
            </a:spcBef>
            <a:spcAft>
              <a:spcPct val="15000"/>
            </a:spcAft>
            <a:buChar char="•"/>
          </a:pPr>
          <a:r>
            <a:rPr lang="en-US" sz="1900" kern="1200"/>
            <a:t>Moving our bodies </a:t>
          </a:r>
        </a:p>
        <a:p>
          <a:pPr marL="171450" lvl="1" indent="-171450" algn="l" defTabSz="844550">
            <a:lnSpc>
              <a:spcPct val="90000"/>
            </a:lnSpc>
            <a:spcBef>
              <a:spcPct val="0"/>
            </a:spcBef>
            <a:spcAft>
              <a:spcPct val="15000"/>
            </a:spcAft>
            <a:buChar char="•"/>
          </a:pPr>
          <a:r>
            <a:rPr lang="en-US" sz="1900" kern="1200"/>
            <a:t>Doodling </a:t>
          </a:r>
        </a:p>
      </dsp:txBody>
      <dsp:txXfrm>
        <a:off x="0" y="1419847"/>
        <a:ext cx="4722416" cy="1406475"/>
      </dsp:txXfrm>
    </dsp:sp>
    <dsp:sp modelId="{4BCB6404-68DD-4E7E-990F-C39A332DBD62}">
      <dsp:nvSpPr>
        <dsp:cNvPr id="0" name=""/>
        <dsp:cNvSpPr/>
      </dsp:nvSpPr>
      <dsp:spPr>
        <a:xfrm>
          <a:off x="236120" y="1139407"/>
          <a:ext cx="3305691" cy="5608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947" tIns="0" rIns="124947" bIns="0" numCol="1" spcCol="1270" anchor="ctr" anchorCtr="0">
          <a:noAutofit/>
        </a:bodyPr>
        <a:lstStyle/>
        <a:p>
          <a:pPr marL="0" lvl="0" indent="0" algn="l" defTabSz="844550">
            <a:lnSpc>
              <a:spcPct val="90000"/>
            </a:lnSpc>
            <a:spcBef>
              <a:spcPct val="0"/>
            </a:spcBef>
            <a:spcAft>
              <a:spcPct val="35000"/>
            </a:spcAft>
            <a:buNone/>
          </a:pPr>
          <a:r>
            <a:rPr lang="en-US" sz="1900" kern="1200"/>
            <a:t>Things that help regulate: </a:t>
          </a:r>
        </a:p>
      </dsp:txBody>
      <dsp:txXfrm>
        <a:off x="263500" y="1166787"/>
        <a:ext cx="3250931" cy="506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11E34-EFE1-4674-8123-345F0A275CD9}">
      <dsp:nvSpPr>
        <dsp:cNvPr id="0" name=""/>
        <dsp:cNvSpPr/>
      </dsp:nvSpPr>
      <dsp:spPr>
        <a:xfrm>
          <a:off x="0" y="351884"/>
          <a:ext cx="4722416" cy="428400"/>
        </a:xfrm>
        <a:prstGeom prst="rect">
          <a:avLst/>
        </a:prstGeom>
        <a:solidFill>
          <a:schemeClr val="lt1">
            <a:alpha val="90000"/>
            <a:hueOff val="0"/>
            <a:satOff val="0"/>
            <a:lumOff val="0"/>
            <a:alphaOff val="0"/>
          </a:schemeClr>
        </a:solidFill>
        <a:ln w="1587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CB6404-68DD-4E7E-990F-C39A332DBD62}">
      <dsp:nvSpPr>
        <dsp:cNvPr id="0" name=""/>
        <dsp:cNvSpPr/>
      </dsp:nvSpPr>
      <dsp:spPr>
        <a:xfrm>
          <a:off x="236120" y="100964"/>
          <a:ext cx="3305691" cy="501840"/>
        </a:xfrm>
        <a:prstGeom prst="roundRect">
          <a:avLst/>
        </a:prstGeom>
        <a:solidFill>
          <a:schemeClr val="accent1">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947" tIns="0" rIns="124947" bIns="0" numCol="1" spcCol="1270" anchor="ctr" anchorCtr="0">
          <a:noAutofit/>
        </a:bodyPr>
        <a:lstStyle/>
        <a:p>
          <a:pPr marL="0" lvl="0" indent="0" algn="l" defTabSz="755650">
            <a:lnSpc>
              <a:spcPct val="90000"/>
            </a:lnSpc>
            <a:spcBef>
              <a:spcPct val="0"/>
            </a:spcBef>
            <a:spcAft>
              <a:spcPct val="35000"/>
            </a:spcAft>
            <a:buNone/>
          </a:pPr>
          <a:r>
            <a:rPr lang="en-US" sz="1700" kern="1200">
              <a:latin typeface="Avenir Next LT Pro"/>
            </a:rPr>
            <a:t>Ways to help a child regulate</a:t>
          </a:r>
          <a:r>
            <a:rPr lang="en-US" sz="1700" kern="1200"/>
            <a:t>: </a:t>
          </a:r>
        </a:p>
      </dsp:txBody>
      <dsp:txXfrm>
        <a:off x="260618" y="125462"/>
        <a:ext cx="3256695" cy="452844"/>
      </dsp:txXfrm>
    </dsp:sp>
    <dsp:sp modelId="{8D26AA31-3AE5-4A45-8BE2-E43DCF56F947}">
      <dsp:nvSpPr>
        <dsp:cNvPr id="0" name=""/>
        <dsp:cNvSpPr/>
      </dsp:nvSpPr>
      <dsp:spPr>
        <a:xfrm>
          <a:off x="0" y="1123004"/>
          <a:ext cx="4722416" cy="428400"/>
        </a:xfrm>
        <a:prstGeom prst="rect">
          <a:avLst/>
        </a:prstGeom>
        <a:solidFill>
          <a:schemeClr val="lt1">
            <a:alpha val="90000"/>
            <a:hueOff val="0"/>
            <a:satOff val="0"/>
            <a:lumOff val="0"/>
            <a:alphaOff val="0"/>
          </a:schemeClr>
        </a:solidFill>
        <a:ln w="15875" cap="flat" cmpd="sng" algn="ctr">
          <a:solidFill>
            <a:schemeClr val="accent1">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sp>
    <dsp:sp modelId="{C7C46F66-9580-4F8B-B25E-A9BD99024CA9}">
      <dsp:nvSpPr>
        <dsp:cNvPr id="0" name=""/>
        <dsp:cNvSpPr/>
      </dsp:nvSpPr>
      <dsp:spPr>
        <a:xfrm>
          <a:off x="236120" y="872084"/>
          <a:ext cx="3305691" cy="501840"/>
        </a:xfrm>
        <a:prstGeom prst="roundRect">
          <a:avLst/>
        </a:prstGeom>
        <a:solidFill>
          <a:schemeClr val="accent1">
            <a:alpha val="90000"/>
            <a:hueOff val="0"/>
            <a:satOff val="0"/>
            <a:lumOff val="0"/>
            <a:alphaOff val="-1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947" tIns="0" rIns="124947" bIns="0" numCol="1" spcCol="1270" anchor="ctr" anchorCtr="0">
          <a:noAutofit/>
        </a:bodyPr>
        <a:lstStyle/>
        <a:p>
          <a:pPr marL="0" lvl="0" indent="0" algn="l" defTabSz="755650" rtl="0">
            <a:lnSpc>
              <a:spcPct val="110000"/>
            </a:lnSpc>
            <a:spcBef>
              <a:spcPct val="0"/>
            </a:spcBef>
            <a:spcAft>
              <a:spcPct val="35000"/>
            </a:spcAft>
            <a:buNone/>
          </a:pPr>
          <a:r>
            <a:rPr lang="en-US" sz="1700" kern="1200">
              <a:latin typeface="Calibri"/>
              <a:ea typeface="Calibri"/>
              <a:cs typeface="Calibri"/>
            </a:rPr>
            <a:t>Blowing up balloons </a:t>
          </a:r>
        </a:p>
      </dsp:txBody>
      <dsp:txXfrm>
        <a:off x="260618" y="896582"/>
        <a:ext cx="3256695" cy="452844"/>
      </dsp:txXfrm>
    </dsp:sp>
    <dsp:sp modelId="{EBA0B0B3-B022-4836-99D6-CC40E28BB6AB}">
      <dsp:nvSpPr>
        <dsp:cNvPr id="0" name=""/>
        <dsp:cNvSpPr/>
      </dsp:nvSpPr>
      <dsp:spPr>
        <a:xfrm>
          <a:off x="0" y="1894125"/>
          <a:ext cx="4722416" cy="428400"/>
        </a:xfrm>
        <a:prstGeom prst="rect">
          <a:avLst/>
        </a:prstGeom>
        <a:solidFill>
          <a:schemeClr val="lt1">
            <a:alpha val="90000"/>
            <a:hueOff val="0"/>
            <a:satOff val="0"/>
            <a:lumOff val="0"/>
            <a:alphaOff val="0"/>
          </a:schemeClr>
        </a:solidFill>
        <a:ln w="15875"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sp>
    <dsp:sp modelId="{1D0D849B-C14E-4C57-A700-9DDDF5F7CA89}">
      <dsp:nvSpPr>
        <dsp:cNvPr id="0" name=""/>
        <dsp:cNvSpPr/>
      </dsp:nvSpPr>
      <dsp:spPr>
        <a:xfrm>
          <a:off x="236120" y="1643204"/>
          <a:ext cx="3305691" cy="501840"/>
        </a:xfrm>
        <a:prstGeom prst="roundRect">
          <a:avLst/>
        </a:prstGeom>
        <a:solidFill>
          <a:schemeClr val="accent1">
            <a:alpha val="90000"/>
            <a:hueOff val="0"/>
            <a:satOff val="0"/>
            <a:lumOff val="0"/>
            <a:alphaOff val="-2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947" tIns="0" rIns="124947" bIns="0" numCol="1" spcCol="1270" anchor="ctr" anchorCtr="0">
          <a:noAutofit/>
        </a:bodyPr>
        <a:lstStyle/>
        <a:p>
          <a:pPr marL="0" lvl="0" indent="0" algn="l" defTabSz="755650">
            <a:lnSpc>
              <a:spcPct val="110000"/>
            </a:lnSpc>
            <a:spcBef>
              <a:spcPct val="0"/>
            </a:spcBef>
            <a:spcAft>
              <a:spcPct val="35000"/>
            </a:spcAft>
            <a:buNone/>
          </a:pPr>
          <a:r>
            <a:rPr lang="en-US" sz="1700" kern="1200">
              <a:latin typeface="Calibri"/>
              <a:ea typeface="Calibri"/>
              <a:cs typeface="Calibri"/>
            </a:rPr>
            <a:t>Taking a drink of water </a:t>
          </a:r>
        </a:p>
      </dsp:txBody>
      <dsp:txXfrm>
        <a:off x="260618" y="1667702"/>
        <a:ext cx="3256695" cy="452844"/>
      </dsp:txXfrm>
    </dsp:sp>
    <dsp:sp modelId="{0A33F6C7-AE1A-454C-BC89-3D3B7D3EA3A1}">
      <dsp:nvSpPr>
        <dsp:cNvPr id="0" name=""/>
        <dsp:cNvSpPr/>
      </dsp:nvSpPr>
      <dsp:spPr>
        <a:xfrm>
          <a:off x="0" y="2665245"/>
          <a:ext cx="4722416" cy="428400"/>
        </a:xfrm>
        <a:prstGeom prst="rect">
          <a:avLst/>
        </a:prstGeom>
        <a:solidFill>
          <a:schemeClr val="lt1">
            <a:alpha val="90000"/>
            <a:hueOff val="0"/>
            <a:satOff val="0"/>
            <a:lumOff val="0"/>
            <a:alphaOff val="0"/>
          </a:schemeClr>
        </a:solidFill>
        <a:ln w="15875" cap="flat" cmpd="sng" algn="ctr">
          <a:solidFill>
            <a:schemeClr val="accent1">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sp>
    <dsp:sp modelId="{05C4F72A-3784-4415-B13F-5E40ED6DEB65}">
      <dsp:nvSpPr>
        <dsp:cNvPr id="0" name=""/>
        <dsp:cNvSpPr/>
      </dsp:nvSpPr>
      <dsp:spPr>
        <a:xfrm>
          <a:off x="236120" y="2414325"/>
          <a:ext cx="3305691" cy="501840"/>
        </a:xfrm>
        <a:prstGeom prst="roundRect">
          <a:avLst/>
        </a:prstGeom>
        <a:solidFill>
          <a:schemeClr val="accent1">
            <a:alpha val="90000"/>
            <a:hueOff val="0"/>
            <a:satOff val="0"/>
            <a:lumOff val="0"/>
            <a:alphaOff val="-3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947" tIns="0" rIns="124947" bIns="0" numCol="1" spcCol="1270" anchor="ctr" anchorCtr="0">
          <a:noAutofit/>
        </a:bodyPr>
        <a:lstStyle/>
        <a:p>
          <a:pPr marL="0" lvl="0" indent="0" algn="l" defTabSz="755650">
            <a:lnSpc>
              <a:spcPct val="110000"/>
            </a:lnSpc>
            <a:spcBef>
              <a:spcPct val="0"/>
            </a:spcBef>
            <a:spcAft>
              <a:spcPct val="35000"/>
            </a:spcAft>
            <a:buNone/>
          </a:pPr>
          <a:r>
            <a:rPr lang="en-US" sz="1700" kern="1200">
              <a:latin typeface="Calibri"/>
              <a:ea typeface="Calibri"/>
              <a:cs typeface="Calibri"/>
            </a:rPr>
            <a:t>Blowing bubbles with a straw </a:t>
          </a:r>
        </a:p>
      </dsp:txBody>
      <dsp:txXfrm>
        <a:off x="260618" y="2438823"/>
        <a:ext cx="3256695" cy="452844"/>
      </dsp:txXfrm>
    </dsp:sp>
    <dsp:sp modelId="{590A63FA-F987-45AA-8668-39930378440D}">
      <dsp:nvSpPr>
        <dsp:cNvPr id="0" name=""/>
        <dsp:cNvSpPr/>
      </dsp:nvSpPr>
      <dsp:spPr>
        <a:xfrm>
          <a:off x="0" y="3436365"/>
          <a:ext cx="4722416" cy="428400"/>
        </a:xfrm>
        <a:prstGeom prst="rect">
          <a:avLst/>
        </a:prstGeom>
        <a:solidFill>
          <a:schemeClr val="lt1">
            <a:alpha val="90000"/>
            <a:hueOff val="0"/>
            <a:satOff val="0"/>
            <a:lumOff val="0"/>
            <a:alphaOff val="0"/>
          </a:schemeClr>
        </a:solidFill>
        <a:ln w="15875"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 modelId="{C31EF2A9-A4C3-4F9A-977C-CDE8C9A90195}">
      <dsp:nvSpPr>
        <dsp:cNvPr id="0" name=""/>
        <dsp:cNvSpPr/>
      </dsp:nvSpPr>
      <dsp:spPr>
        <a:xfrm>
          <a:off x="236120" y="3185445"/>
          <a:ext cx="3305691" cy="501840"/>
        </a:xfrm>
        <a:prstGeom prst="roundRect">
          <a:avLst/>
        </a:prstGeom>
        <a:solidFill>
          <a:schemeClr val="accent1">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947" tIns="0" rIns="124947" bIns="0" numCol="1" spcCol="1270" anchor="ctr" anchorCtr="0">
          <a:noAutofit/>
        </a:bodyPr>
        <a:lstStyle/>
        <a:p>
          <a:pPr marL="0" lvl="0" indent="0" algn="l" defTabSz="755650" rtl="0">
            <a:lnSpc>
              <a:spcPct val="110000"/>
            </a:lnSpc>
            <a:spcBef>
              <a:spcPct val="0"/>
            </a:spcBef>
            <a:spcAft>
              <a:spcPct val="35000"/>
            </a:spcAft>
            <a:buNone/>
          </a:pPr>
          <a:r>
            <a:rPr lang="en-US" sz="1700" kern="1200">
              <a:latin typeface="Calibri"/>
              <a:ea typeface="Calibri"/>
              <a:cs typeface="Calibri"/>
            </a:rPr>
            <a:t>Firm, secure hug </a:t>
          </a:r>
          <a:r>
            <a:rPr lang="en-US" sz="1700" kern="1200"/>
            <a:t> </a:t>
          </a:r>
        </a:p>
      </dsp:txBody>
      <dsp:txXfrm>
        <a:off x="260618" y="3209943"/>
        <a:ext cx="3256695" cy="4528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62727-BB09-4F5E-BE2A-EC55A51F7E16}">
      <dsp:nvSpPr>
        <dsp:cNvPr id="0" name=""/>
        <dsp:cNvSpPr/>
      </dsp:nvSpPr>
      <dsp:spPr>
        <a:xfrm>
          <a:off x="0" y="0"/>
          <a:ext cx="5873828" cy="151542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Let's get into small groups and discuss: </a:t>
          </a:r>
        </a:p>
      </dsp:txBody>
      <dsp:txXfrm>
        <a:off x="44385" y="44385"/>
        <a:ext cx="4238565" cy="1426657"/>
      </dsp:txXfrm>
    </dsp:sp>
    <dsp:sp modelId="{93BB823D-BA4A-44B1-BB65-98E53E7514D0}">
      <dsp:nvSpPr>
        <dsp:cNvPr id="0" name=""/>
        <dsp:cNvSpPr/>
      </dsp:nvSpPr>
      <dsp:spPr>
        <a:xfrm>
          <a:off x="518279" y="1767998"/>
          <a:ext cx="5873828" cy="1515427"/>
        </a:xfrm>
        <a:prstGeom prst="roundRect">
          <a:avLst>
            <a:gd name="adj" fmla="val 10000"/>
          </a:avLst>
        </a:prstGeom>
        <a:solidFill>
          <a:schemeClr val="accent2">
            <a:hueOff val="-9312398"/>
            <a:satOff val="65"/>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What are your students currently interested in? What do they talk about? What materials do they engage with? </a:t>
          </a:r>
        </a:p>
      </dsp:txBody>
      <dsp:txXfrm>
        <a:off x="562664" y="1812383"/>
        <a:ext cx="4281752" cy="1426657"/>
      </dsp:txXfrm>
    </dsp:sp>
    <dsp:sp modelId="{9D19EABB-AC7A-416C-8032-8FB0A6DD05A7}">
      <dsp:nvSpPr>
        <dsp:cNvPr id="0" name=""/>
        <dsp:cNvSpPr/>
      </dsp:nvSpPr>
      <dsp:spPr>
        <a:xfrm>
          <a:off x="1036558" y="3535997"/>
          <a:ext cx="5873828" cy="1515427"/>
        </a:xfrm>
        <a:prstGeom prst="roundRect">
          <a:avLst>
            <a:gd name="adj" fmla="val 10000"/>
          </a:avLst>
        </a:prstGeom>
        <a:solidFill>
          <a:schemeClr val="accent2">
            <a:hueOff val="-18624796"/>
            <a:satOff val="130"/>
            <a:lumOff val="-176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How could we expand on these interests? How could we use what we know about our students to increase engagement?</a:t>
          </a:r>
        </a:p>
      </dsp:txBody>
      <dsp:txXfrm>
        <a:off x="1080943" y="3580382"/>
        <a:ext cx="4281752" cy="1426657"/>
      </dsp:txXfrm>
    </dsp:sp>
    <dsp:sp modelId="{5C049B6C-6041-4633-89DF-CE692CF29AC1}">
      <dsp:nvSpPr>
        <dsp:cNvPr id="0" name=""/>
        <dsp:cNvSpPr/>
      </dsp:nvSpPr>
      <dsp:spPr>
        <a:xfrm>
          <a:off x="4888801" y="1149199"/>
          <a:ext cx="985027" cy="985027"/>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10432" y="1149199"/>
        <a:ext cx="541765" cy="741233"/>
      </dsp:txXfrm>
    </dsp:sp>
    <dsp:sp modelId="{6949F4B0-3169-488F-85B2-F29AB84880F3}">
      <dsp:nvSpPr>
        <dsp:cNvPr id="0" name=""/>
        <dsp:cNvSpPr/>
      </dsp:nvSpPr>
      <dsp:spPr>
        <a:xfrm>
          <a:off x="5407080" y="2907095"/>
          <a:ext cx="985027" cy="985027"/>
        </a:xfrm>
        <a:prstGeom prst="downArrow">
          <a:avLst>
            <a:gd name="adj1" fmla="val 55000"/>
            <a:gd name="adj2" fmla="val 45000"/>
          </a:avLst>
        </a:prstGeom>
        <a:solidFill>
          <a:schemeClr val="accent2">
            <a:tint val="40000"/>
            <a:alpha val="90000"/>
            <a:hueOff val="-18851342"/>
            <a:satOff val="-280"/>
            <a:lumOff val="-465"/>
            <a:alphaOff val="0"/>
          </a:schemeClr>
        </a:solidFill>
        <a:ln w="15875" cap="flat" cmpd="sng" algn="ctr">
          <a:solidFill>
            <a:schemeClr val="accent2">
              <a:tint val="40000"/>
              <a:alpha val="90000"/>
              <a:hueOff val="-18851342"/>
              <a:satOff val="-280"/>
              <a:lumOff val="-4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628711" y="2907095"/>
        <a:ext cx="541765" cy="7412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9685E-4136-46E8-BB7F-A9D2EC7107F7}" type="datetimeFigureOut">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059E0-D50E-4062-9ACF-E91EC2312D54}" type="slidenum">
              <a:t>‹#›</a:t>
            </a:fld>
            <a:endParaRPr lang="en-US"/>
          </a:p>
        </p:txBody>
      </p:sp>
    </p:spTree>
    <p:extLst>
      <p:ext uri="{BB962C8B-B14F-4D97-AF65-F5344CB8AC3E}">
        <p14:creationId xmlns:p14="http://schemas.microsoft.com/office/powerpoint/2010/main" val="407563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257059E0-D50E-4062-9ACF-E91EC2312D54}" type="slidenum">
              <a:rPr lang="en-US"/>
              <a:t>1</a:t>
            </a:fld>
            <a:endParaRPr lang="en-US"/>
          </a:p>
        </p:txBody>
      </p:sp>
    </p:spTree>
    <p:extLst>
      <p:ext uri="{BB962C8B-B14F-4D97-AF65-F5344CB8AC3E}">
        <p14:creationId xmlns:p14="http://schemas.microsoft.com/office/powerpoint/2010/main" val="496683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257059E0-D50E-4062-9ACF-E91EC2312D54}" type="slidenum">
              <a:rPr lang="en-US"/>
              <a:t>10</a:t>
            </a:fld>
            <a:endParaRPr lang="en-US"/>
          </a:p>
        </p:txBody>
      </p:sp>
    </p:spTree>
    <p:extLst>
      <p:ext uri="{BB962C8B-B14F-4D97-AF65-F5344CB8AC3E}">
        <p14:creationId xmlns:p14="http://schemas.microsoft.com/office/powerpoint/2010/main" val="281349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both the teachers and the children! </a:t>
            </a:r>
          </a:p>
        </p:txBody>
      </p:sp>
      <p:sp>
        <p:nvSpPr>
          <p:cNvPr id="4" name="Slide Number Placeholder 3"/>
          <p:cNvSpPr>
            <a:spLocks noGrp="1"/>
          </p:cNvSpPr>
          <p:nvPr>
            <p:ph type="sldNum" sz="quarter" idx="5"/>
          </p:nvPr>
        </p:nvSpPr>
        <p:spPr/>
        <p:txBody>
          <a:bodyPr/>
          <a:lstStyle/>
          <a:p>
            <a:fld id="{2B7C8132-9922-48FA-8C5B-094902EAD2BC}" type="slidenum">
              <a:t>11</a:t>
            </a:fld>
            <a:endParaRPr lang="en-US"/>
          </a:p>
        </p:txBody>
      </p:sp>
    </p:spTree>
    <p:extLst>
      <p:ext uri="{BB962C8B-B14F-4D97-AF65-F5344CB8AC3E}">
        <p14:creationId xmlns:p14="http://schemas.microsoft.com/office/powerpoint/2010/main" val="3277929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a:p>
            <a:endParaRPr lang="en-US">
              <a:ea typeface="Calibri"/>
              <a:cs typeface="Calibri"/>
            </a:endParaRPr>
          </a:p>
          <a:p>
            <a:r>
              <a:rPr lang="en-US">
                <a:ea typeface="Calibri"/>
                <a:cs typeface="Calibri"/>
              </a:rPr>
              <a:t>We want to change the way we see challenging behaviors and we want to think about behavior as another way our students communicate with us. So the way that we view behaviors is that all behavior is a form of communication and that even the challenging behaviors are communicating a message to us. It is our job as the adults in the scenario to try and figure out what the message is trying to communicate. We know that challenging behaviors happen when a student has an unmet need or is missing a skill. Once we figure out (or have an educated guess) on the WHY behind the behavior, then we as educators are better equipped to help support the student. We can support that student by teaching them the skill they are needing or modifying the environment in a way to meet the student's need. This might sound confusing, but let's go through a few examples </a:t>
            </a:r>
          </a:p>
        </p:txBody>
      </p:sp>
      <p:sp>
        <p:nvSpPr>
          <p:cNvPr id="4" name="Slide Number Placeholder 3"/>
          <p:cNvSpPr>
            <a:spLocks noGrp="1"/>
          </p:cNvSpPr>
          <p:nvPr>
            <p:ph type="sldNum" sz="quarter" idx="5"/>
          </p:nvPr>
        </p:nvSpPr>
        <p:spPr/>
        <p:txBody>
          <a:bodyPr/>
          <a:lstStyle/>
          <a:p>
            <a:fld id="{257059E0-D50E-4062-9ACF-E91EC2312D54}" type="slidenum">
              <a:rPr lang="en-US"/>
              <a:t>12</a:t>
            </a:fld>
            <a:endParaRPr lang="en-US"/>
          </a:p>
        </p:txBody>
      </p:sp>
    </p:spTree>
    <p:extLst>
      <p:ext uri="{BB962C8B-B14F-4D97-AF65-F5344CB8AC3E}">
        <p14:creationId xmlns:p14="http://schemas.microsoft.com/office/powerpoint/2010/main" val="247561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Hayley </a:t>
            </a:r>
          </a:p>
          <a:p>
            <a:endParaRPr lang="en-US"/>
          </a:p>
          <a:p>
            <a:r>
              <a:rPr lang="en-US"/>
              <a:t>Dr. Bruce Perry, a renowned neuroscientist in the field of trauma, developed the 3R theory to guide interaction with someone who is dysregulated, upset, or traumatized. The 3Rs stand for:</a:t>
            </a:r>
          </a:p>
          <a:p>
            <a:pPr marL="285750" indent="-285750">
              <a:buFont typeface="Arial,Sans-Serif"/>
              <a:buChar char="•"/>
            </a:pPr>
            <a:r>
              <a:rPr lang="en-US" b="1"/>
              <a:t>Regulate:</a:t>
            </a:r>
            <a:r>
              <a:rPr lang="en-US"/>
              <a:t> This involves helping the person calm down and regain control of their emotions. This might involve deep breathing exercises, offering comfort, or providing a safe space.</a:t>
            </a:r>
          </a:p>
          <a:p>
            <a:pPr marL="285750" indent="-285750">
              <a:buFont typeface="Arial,Sans-Serif"/>
              <a:buChar char="•"/>
            </a:pPr>
            <a:r>
              <a:rPr lang="en-US" b="1"/>
              <a:t>Relate:</a:t>
            </a:r>
            <a:r>
              <a:rPr lang="en-US"/>
              <a:t> Once the person is calmer, you can build a connection with them. This means showing empathy, acknowledging their feelings, and letting them know you're there for them.</a:t>
            </a:r>
          </a:p>
          <a:p>
            <a:pPr marL="285750" indent="-285750">
              <a:buFont typeface="Arial,Sans-Serif"/>
              <a:buChar char="•"/>
            </a:pPr>
            <a:r>
              <a:rPr lang="en-US" b="1"/>
              <a:t>Reason:</a:t>
            </a:r>
            <a:r>
              <a:rPr lang="en-US"/>
              <a:t> Finally, when the person is regulated and feels safe, you can start to talk things through and help them learn from the experience. This might involve problem-solving or teaching them coping mechanisms.</a:t>
            </a:r>
          </a:p>
          <a:p>
            <a:r>
              <a:rPr lang="en-US"/>
              <a:t>The key to the 3Rs is the order. Logic and reasoning won't be effective if someone is overwhelmed by emotions. By helping them regulate first, you create a foundation for connection and eventually, learning.</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13</a:t>
            </a:fld>
            <a:endParaRPr lang="en-US"/>
          </a:p>
        </p:txBody>
      </p:sp>
    </p:spTree>
    <p:extLst>
      <p:ext uri="{BB962C8B-B14F-4D97-AF65-F5344CB8AC3E}">
        <p14:creationId xmlns:p14="http://schemas.microsoft.com/office/powerpoint/2010/main" val="4142395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Hayley</a:t>
            </a:r>
          </a:p>
          <a:p>
            <a:endParaRPr lang="en-US"/>
          </a:p>
          <a:p>
            <a:r>
              <a:rPr lang="en-US"/>
              <a:t>These are some of the reasons it is so important to ensure the adults are regulated. </a:t>
            </a:r>
          </a:p>
        </p:txBody>
      </p:sp>
      <p:sp>
        <p:nvSpPr>
          <p:cNvPr id="4" name="Slide Number Placeholder 3"/>
          <p:cNvSpPr>
            <a:spLocks noGrp="1"/>
          </p:cNvSpPr>
          <p:nvPr>
            <p:ph type="sldNum" sz="quarter" idx="5"/>
          </p:nvPr>
        </p:nvSpPr>
        <p:spPr/>
        <p:txBody>
          <a:bodyPr/>
          <a:lstStyle/>
          <a:p>
            <a:fld id="{798C5307-140F-447F-BCBA-BB92E3A2906B}" type="slidenum">
              <a:rPr lang="en-US" smtClean="0"/>
              <a:t>14</a:t>
            </a:fld>
            <a:endParaRPr lang="en-US"/>
          </a:p>
        </p:txBody>
      </p:sp>
    </p:spTree>
    <p:extLst>
      <p:ext uri="{BB962C8B-B14F-4D97-AF65-F5344CB8AC3E}">
        <p14:creationId xmlns:p14="http://schemas.microsoft.com/office/powerpoint/2010/main" val="3203934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Hayley</a:t>
            </a:r>
          </a:p>
        </p:txBody>
      </p:sp>
      <p:sp>
        <p:nvSpPr>
          <p:cNvPr id="4" name="Slide Number Placeholder 3"/>
          <p:cNvSpPr>
            <a:spLocks noGrp="1"/>
          </p:cNvSpPr>
          <p:nvPr>
            <p:ph type="sldNum" sz="quarter" idx="5"/>
          </p:nvPr>
        </p:nvSpPr>
        <p:spPr/>
        <p:txBody>
          <a:bodyPr/>
          <a:lstStyle/>
          <a:p>
            <a:fld id="{798C5307-140F-447F-BCBA-BB92E3A2906B}" type="slidenum">
              <a:rPr lang="en-US" smtClean="0"/>
              <a:t>15</a:t>
            </a:fld>
            <a:endParaRPr lang="en-US"/>
          </a:p>
        </p:txBody>
      </p:sp>
    </p:spTree>
    <p:extLst>
      <p:ext uri="{BB962C8B-B14F-4D97-AF65-F5344CB8AC3E}">
        <p14:creationId xmlns:p14="http://schemas.microsoft.com/office/powerpoint/2010/main" val="1873666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Hayley</a:t>
            </a:r>
          </a:p>
          <a:p>
            <a:endParaRPr lang="en-US">
              <a:ea typeface="Calibri" panose="020F0502020204030204"/>
              <a:cs typeface="Calibri" panose="020F0502020204030204"/>
            </a:endParaRPr>
          </a:p>
          <a:p>
            <a:r>
              <a:rPr lang="en-US">
                <a:ea typeface="Calibri" panose="020F0502020204030204"/>
                <a:cs typeface="Calibri" panose="020F0502020204030204"/>
              </a:rPr>
              <a:t>As we are describing these techniques we will have participants stand and try each one with us. Point out that each of these strategies were chosen because they are able to be done "in the moment" while in the classroom or while working with children </a:t>
            </a:r>
          </a:p>
          <a:p>
            <a:endParaRPr lang="en-US">
              <a:ea typeface="Calibri" panose="020F0502020204030204"/>
              <a:cs typeface="Calibri" panose="020F0502020204030204"/>
            </a:endParaRPr>
          </a:p>
          <a:p>
            <a:r>
              <a:rPr lang="en-US">
                <a:ea typeface="Calibri" panose="020F0502020204030204"/>
                <a:cs typeface="Calibri" panose="020F0502020204030204"/>
              </a:rPr>
              <a:t>-Self-soothing touch: place 1 hand on heart the other hand on your belly and breathe in and out- breathe for 3 ; can couple this with a positive affirmation "I can do hard things" </a:t>
            </a:r>
          </a:p>
          <a:p>
            <a:r>
              <a:rPr lang="en-US">
                <a:ea typeface="Calibri" panose="020F0502020204030204"/>
                <a:cs typeface="Calibri" panose="020F0502020204030204"/>
              </a:rPr>
              <a:t>-A body shake out- quick touch of your own shoulders and neck, and then "shake out" your body. </a:t>
            </a:r>
          </a:p>
          <a:p>
            <a:r>
              <a:rPr lang="en-US">
                <a:ea typeface="Calibri" panose="020F0502020204030204"/>
                <a:cs typeface="Calibri" panose="020F0502020204030204"/>
              </a:rPr>
              <a:t>-Cross arms and pull down on shoulders (right hand pulls down on left shoulder, left hand pulls down on right shoulder.) </a:t>
            </a:r>
          </a:p>
          <a:p>
            <a:r>
              <a:rPr lang="en-US">
                <a:ea typeface="Calibri" panose="020F0502020204030204"/>
                <a:cs typeface="Calibri" panose="020F0502020204030204"/>
              </a:rPr>
              <a:t>-Squeeze hands together or squeeze opposite arms. Can breathe deeply while squeezing or hold breath for 3-5 counts and then let out in a whoosh while completely relaxing. </a:t>
            </a:r>
          </a:p>
          <a:p>
            <a:r>
              <a:rPr lang="en-US">
                <a:ea typeface="Calibri" panose="020F0502020204030204"/>
                <a:cs typeface="Calibri" panose="020F0502020204030204"/>
              </a:rPr>
              <a:t>-Similar to above, tense a muscle group while holding your breath for no more than 3-5 seconds, then release breath in a whoosh while completely relaxing the muscles (hands into fists, pull in stomach, lift shoulders, etc.) </a:t>
            </a:r>
          </a:p>
          <a:p>
            <a:r>
              <a:rPr lang="en-US">
                <a:ea typeface="Calibri" panose="020F0502020204030204"/>
                <a:cs typeface="Calibri" panose="020F0502020204030204"/>
              </a:rPr>
              <a:t>-Reframe the situation in positive or neutral terms. For example: if a child is in the midst of a tantrum: “This child is overwhelmed by strong emotions and does not know how best to communicate them.” Pair with positive affirmation: “I am an adult and I know how to handle </a:t>
            </a:r>
            <a:r>
              <a:rPr lang="en-US" b="1">
                <a:ea typeface="Calibri" panose="020F0502020204030204"/>
                <a:cs typeface="Calibri" panose="020F0502020204030204"/>
              </a:rPr>
              <a:t>myself</a:t>
            </a:r>
            <a:r>
              <a:rPr lang="en-US">
                <a:ea typeface="Calibri" panose="020F0502020204030204"/>
                <a:cs typeface="Calibri" panose="020F0502020204030204"/>
              </a:rPr>
              <a:t> around children who are upset.”</a:t>
            </a:r>
          </a:p>
          <a:p>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16</a:t>
            </a:fld>
            <a:endParaRPr lang="en-US"/>
          </a:p>
        </p:txBody>
      </p:sp>
    </p:spTree>
    <p:extLst>
      <p:ext uri="{BB962C8B-B14F-4D97-AF65-F5344CB8AC3E}">
        <p14:creationId xmlns:p14="http://schemas.microsoft.com/office/powerpoint/2010/main" val="3748994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Hayley</a:t>
            </a:r>
          </a:p>
          <a:p>
            <a:endParaRPr lang="en-US"/>
          </a:p>
          <a:p>
            <a:r>
              <a:rPr lang="en-US"/>
              <a:t>After we make sure we ourselves are regulated we need to help the child calm down. Each child is different and will respond differently to these ways to support so don't get discouraged if one of these strategies doesn't work- just try another! </a:t>
            </a:r>
          </a:p>
        </p:txBody>
      </p:sp>
      <p:sp>
        <p:nvSpPr>
          <p:cNvPr id="4" name="Slide Number Placeholder 3"/>
          <p:cNvSpPr>
            <a:spLocks noGrp="1"/>
          </p:cNvSpPr>
          <p:nvPr>
            <p:ph type="sldNum" sz="quarter" idx="5"/>
          </p:nvPr>
        </p:nvSpPr>
        <p:spPr/>
        <p:txBody>
          <a:bodyPr/>
          <a:lstStyle/>
          <a:p>
            <a:fld id="{798C5307-140F-447F-BCBA-BB92E3A2906B}" type="slidenum">
              <a:rPr lang="en-US" smtClean="0"/>
              <a:t>17</a:t>
            </a:fld>
            <a:endParaRPr lang="en-US"/>
          </a:p>
        </p:txBody>
      </p:sp>
    </p:spTree>
    <p:extLst>
      <p:ext uri="{BB962C8B-B14F-4D97-AF65-F5344CB8AC3E}">
        <p14:creationId xmlns:p14="http://schemas.microsoft.com/office/powerpoint/2010/main" val="3297716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Hayley</a:t>
            </a:r>
          </a:p>
          <a:p>
            <a:endParaRPr lang="en-US">
              <a:cs typeface="Calibri"/>
            </a:endParaRPr>
          </a:p>
          <a:p>
            <a:r>
              <a:rPr lang="en-US">
                <a:cs typeface="Calibri"/>
              </a:rPr>
              <a:t>14 year old boy at the babysitting clinic- did NOT want to be there. Could tell early on in the day. Noticed the way he was building with the infant blocks I had put on the table. At a break, went back and got more of the smaller wooden blocks (</a:t>
            </a:r>
            <a:r>
              <a:rPr lang="en-US" err="1">
                <a:cs typeface="Calibri"/>
              </a:rPr>
              <a:t>keva</a:t>
            </a:r>
            <a:r>
              <a:rPr lang="en-US">
                <a:cs typeface="Calibri"/>
              </a:rPr>
              <a:t> blocks), marbles, </a:t>
            </a:r>
            <a:r>
              <a:rPr lang="en-US" err="1">
                <a:cs typeface="Calibri"/>
              </a:rPr>
              <a:t>magnatiles</a:t>
            </a:r>
            <a:r>
              <a:rPr lang="en-US">
                <a:cs typeface="Calibri"/>
              </a:rPr>
              <a:t>, open mail tubes, small matchbox cars and challenged him to build something cool that might interest a younger child he was babysitting. Got the other kids involved, ended up engaged with the material and also acting as a leader for the younger kids in the workshop </a:t>
            </a:r>
          </a:p>
        </p:txBody>
      </p:sp>
      <p:sp>
        <p:nvSpPr>
          <p:cNvPr id="4" name="Slide Number Placeholder 3"/>
          <p:cNvSpPr>
            <a:spLocks noGrp="1"/>
          </p:cNvSpPr>
          <p:nvPr>
            <p:ph type="sldNum" sz="quarter" idx="5"/>
          </p:nvPr>
        </p:nvSpPr>
        <p:spPr/>
        <p:txBody>
          <a:bodyPr/>
          <a:lstStyle/>
          <a:p>
            <a:fld id="{257059E0-D50E-4062-9ACF-E91EC2312D54}" type="slidenum">
              <a:t>19</a:t>
            </a:fld>
            <a:endParaRPr lang="en-US"/>
          </a:p>
        </p:txBody>
      </p:sp>
    </p:spTree>
    <p:extLst>
      <p:ext uri="{BB962C8B-B14F-4D97-AF65-F5344CB8AC3E}">
        <p14:creationId xmlns:p14="http://schemas.microsoft.com/office/powerpoint/2010/main" val="29297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Hayley</a:t>
            </a:r>
          </a:p>
        </p:txBody>
      </p:sp>
      <p:sp>
        <p:nvSpPr>
          <p:cNvPr id="4" name="Slide Number Placeholder 3"/>
          <p:cNvSpPr>
            <a:spLocks noGrp="1"/>
          </p:cNvSpPr>
          <p:nvPr>
            <p:ph type="sldNum" sz="quarter" idx="5"/>
          </p:nvPr>
        </p:nvSpPr>
        <p:spPr/>
        <p:txBody>
          <a:bodyPr/>
          <a:lstStyle/>
          <a:p>
            <a:fld id="{257059E0-D50E-4062-9ACF-E91EC2312D54}" type="slidenum">
              <a:rPr lang="en-US"/>
              <a:t>20</a:t>
            </a:fld>
            <a:endParaRPr lang="en-US"/>
          </a:p>
        </p:txBody>
      </p:sp>
    </p:spTree>
    <p:extLst>
      <p:ext uri="{BB962C8B-B14F-4D97-AF65-F5344CB8AC3E}">
        <p14:creationId xmlns:p14="http://schemas.microsoft.com/office/powerpoint/2010/main" val="1472037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257059E0-D50E-4062-9ACF-E91EC2312D54}" type="slidenum">
              <a:rPr lang="en-US"/>
              <a:t>2</a:t>
            </a:fld>
            <a:endParaRPr lang="en-US"/>
          </a:p>
        </p:txBody>
      </p:sp>
    </p:spTree>
    <p:extLst>
      <p:ext uri="{BB962C8B-B14F-4D97-AF65-F5344CB8AC3E}">
        <p14:creationId xmlns:p14="http://schemas.microsoft.com/office/powerpoint/2010/main" val="2015544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Hayley</a:t>
            </a:r>
          </a:p>
        </p:txBody>
      </p:sp>
      <p:sp>
        <p:nvSpPr>
          <p:cNvPr id="4" name="Slide Number Placeholder 3"/>
          <p:cNvSpPr>
            <a:spLocks noGrp="1"/>
          </p:cNvSpPr>
          <p:nvPr>
            <p:ph type="sldNum" sz="quarter" idx="5"/>
          </p:nvPr>
        </p:nvSpPr>
        <p:spPr/>
        <p:txBody>
          <a:bodyPr/>
          <a:lstStyle/>
          <a:p>
            <a:fld id="{257059E0-D50E-4062-9ACF-E91EC2312D54}" type="slidenum">
              <a:rPr lang="en-US"/>
              <a:t>21</a:t>
            </a:fld>
            <a:endParaRPr lang="en-US"/>
          </a:p>
        </p:txBody>
      </p:sp>
    </p:spTree>
    <p:extLst>
      <p:ext uri="{BB962C8B-B14F-4D97-AF65-F5344CB8AC3E}">
        <p14:creationId xmlns:p14="http://schemas.microsoft.com/office/powerpoint/2010/main" val="3464954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a:p>
            <a:endParaRPr lang="en-US">
              <a:ea typeface="Calibri"/>
              <a:cs typeface="Calibri"/>
            </a:endParaRPr>
          </a:p>
          <a:p>
            <a:r>
              <a:rPr lang="en-US">
                <a:ea typeface="Calibri"/>
                <a:cs typeface="Calibri"/>
              </a:rPr>
              <a:t>When facilitating experiences with students, typically smaller groups make the experience more hands on for students and easier to manage for the teachers. If there is a way to split the group up and do the activity in smaller groups, do that! It is also helpful in those instances to have enough materials for each small group- for example, in the pudding activity shown in the picture, there are actually three groups of kids at three separate tables- but each table has all of the ingredients and materials to make the pudding (that was set out before I brought the students to the table) so there was less wait time overall for the activity </a:t>
            </a:r>
          </a:p>
        </p:txBody>
      </p:sp>
      <p:sp>
        <p:nvSpPr>
          <p:cNvPr id="4" name="Slide Number Placeholder 3"/>
          <p:cNvSpPr>
            <a:spLocks noGrp="1"/>
          </p:cNvSpPr>
          <p:nvPr>
            <p:ph type="sldNum" sz="quarter" idx="5"/>
          </p:nvPr>
        </p:nvSpPr>
        <p:spPr/>
        <p:txBody>
          <a:bodyPr/>
          <a:lstStyle/>
          <a:p>
            <a:fld id="{257059E0-D50E-4062-9ACF-E91EC2312D54}" type="slidenum">
              <a:rPr lang="en-US"/>
              <a:t>22</a:t>
            </a:fld>
            <a:endParaRPr lang="en-US"/>
          </a:p>
        </p:txBody>
      </p:sp>
    </p:spTree>
    <p:extLst>
      <p:ext uri="{BB962C8B-B14F-4D97-AF65-F5344CB8AC3E}">
        <p14:creationId xmlns:p14="http://schemas.microsoft.com/office/powerpoint/2010/main" val="79629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257059E0-D50E-4062-9ACF-E91EC2312D54}" type="slidenum">
              <a:rPr lang="en-US"/>
              <a:t>23</a:t>
            </a:fld>
            <a:endParaRPr lang="en-US"/>
          </a:p>
        </p:txBody>
      </p:sp>
    </p:spTree>
    <p:extLst>
      <p:ext uri="{BB962C8B-B14F-4D97-AF65-F5344CB8AC3E}">
        <p14:creationId xmlns:p14="http://schemas.microsoft.com/office/powerpoint/2010/main" val="1104317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257059E0-D50E-4062-9ACF-E91EC2312D54}" type="slidenum">
              <a:rPr lang="en-US"/>
              <a:t>24</a:t>
            </a:fld>
            <a:endParaRPr lang="en-US"/>
          </a:p>
        </p:txBody>
      </p:sp>
    </p:spTree>
    <p:extLst>
      <p:ext uri="{BB962C8B-B14F-4D97-AF65-F5344CB8AC3E}">
        <p14:creationId xmlns:p14="http://schemas.microsoft.com/office/powerpoint/2010/main" val="3771624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257059E0-D50E-4062-9ACF-E91EC2312D54}" type="slidenum">
              <a:rPr lang="en-US"/>
              <a:t>3</a:t>
            </a:fld>
            <a:endParaRPr lang="en-US"/>
          </a:p>
        </p:txBody>
      </p:sp>
    </p:spTree>
    <p:extLst>
      <p:ext uri="{BB962C8B-B14F-4D97-AF65-F5344CB8AC3E}">
        <p14:creationId xmlns:p14="http://schemas.microsoft.com/office/powerpoint/2010/main" val="215044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p:txBody>
      </p:sp>
      <p:sp>
        <p:nvSpPr>
          <p:cNvPr id="4" name="Slide Number Placeholder 3"/>
          <p:cNvSpPr>
            <a:spLocks noGrp="1"/>
          </p:cNvSpPr>
          <p:nvPr>
            <p:ph type="sldNum" sz="quarter" idx="5"/>
          </p:nvPr>
        </p:nvSpPr>
        <p:spPr/>
        <p:txBody>
          <a:bodyPr/>
          <a:lstStyle/>
          <a:p>
            <a:fld id="{257059E0-D50E-4062-9ACF-E91EC2312D54}" type="slidenum">
              <a:rPr lang="en-US"/>
              <a:t>4</a:t>
            </a:fld>
            <a:endParaRPr lang="en-US"/>
          </a:p>
        </p:txBody>
      </p:sp>
    </p:spTree>
    <p:extLst>
      <p:ext uri="{BB962C8B-B14F-4D97-AF65-F5344CB8AC3E}">
        <p14:creationId xmlns:p14="http://schemas.microsoft.com/office/powerpoint/2010/main" val="196600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Erin</a:t>
            </a:r>
          </a:p>
          <a:p>
            <a:endParaRPr lang="en-US">
              <a:cs typeface="Calibri"/>
            </a:endParaRPr>
          </a:p>
          <a:p>
            <a:r>
              <a:rPr lang="en-US">
                <a:cs typeface="Calibri"/>
              </a:rPr>
              <a:t>Introduce themselves, age groups they work with- how long they've worked there/with students </a:t>
            </a:r>
            <a:endParaRPr lang="en-US"/>
          </a:p>
        </p:txBody>
      </p:sp>
      <p:sp>
        <p:nvSpPr>
          <p:cNvPr id="4" name="Slide Number Placeholder 3"/>
          <p:cNvSpPr>
            <a:spLocks noGrp="1"/>
          </p:cNvSpPr>
          <p:nvPr>
            <p:ph type="sldNum" sz="quarter" idx="5"/>
          </p:nvPr>
        </p:nvSpPr>
        <p:spPr/>
        <p:txBody>
          <a:bodyPr/>
          <a:lstStyle/>
          <a:p>
            <a:fld id="{257059E0-D50E-4062-9ACF-E91EC2312D54}" type="slidenum">
              <a:t>5</a:t>
            </a:fld>
            <a:endParaRPr lang="en-US"/>
          </a:p>
        </p:txBody>
      </p:sp>
    </p:spTree>
    <p:extLst>
      <p:ext uri="{BB962C8B-B14F-4D97-AF65-F5344CB8AC3E}">
        <p14:creationId xmlns:p14="http://schemas.microsoft.com/office/powerpoint/2010/main" val="381582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Hayley</a:t>
            </a:r>
          </a:p>
        </p:txBody>
      </p:sp>
      <p:sp>
        <p:nvSpPr>
          <p:cNvPr id="4" name="Slide Number Placeholder 3"/>
          <p:cNvSpPr>
            <a:spLocks noGrp="1"/>
          </p:cNvSpPr>
          <p:nvPr>
            <p:ph type="sldNum" sz="quarter" idx="5"/>
          </p:nvPr>
        </p:nvSpPr>
        <p:spPr/>
        <p:txBody>
          <a:bodyPr/>
          <a:lstStyle/>
          <a:p>
            <a:fld id="{257059E0-D50E-4062-9ACF-E91EC2312D54}" type="slidenum">
              <a:rPr lang="en-US"/>
              <a:t>6</a:t>
            </a:fld>
            <a:endParaRPr lang="en-US"/>
          </a:p>
        </p:txBody>
      </p:sp>
    </p:spTree>
    <p:extLst>
      <p:ext uri="{BB962C8B-B14F-4D97-AF65-F5344CB8AC3E}">
        <p14:creationId xmlns:p14="http://schemas.microsoft.com/office/powerpoint/2010/main" val="204022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Hayley</a:t>
            </a:r>
          </a:p>
        </p:txBody>
      </p:sp>
      <p:sp>
        <p:nvSpPr>
          <p:cNvPr id="4" name="Slide Number Placeholder 3"/>
          <p:cNvSpPr>
            <a:spLocks noGrp="1"/>
          </p:cNvSpPr>
          <p:nvPr>
            <p:ph type="sldNum" sz="quarter" idx="5"/>
          </p:nvPr>
        </p:nvSpPr>
        <p:spPr/>
        <p:txBody>
          <a:bodyPr/>
          <a:lstStyle/>
          <a:p>
            <a:fld id="{257059E0-D50E-4062-9ACF-E91EC2312D54}" type="slidenum">
              <a:rPr lang="en-US"/>
              <a:t>7</a:t>
            </a:fld>
            <a:endParaRPr lang="en-US"/>
          </a:p>
        </p:txBody>
      </p:sp>
    </p:spTree>
    <p:extLst>
      <p:ext uri="{BB962C8B-B14F-4D97-AF65-F5344CB8AC3E}">
        <p14:creationId xmlns:p14="http://schemas.microsoft.com/office/powerpoint/2010/main" val="1131346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Hayley</a:t>
            </a:r>
          </a:p>
        </p:txBody>
      </p:sp>
      <p:sp>
        <p:nvSpPr>
          <p:cNvPr id="4" name="Slide Number Placeholder 3"/>
          <p:cNvSpPr>
            <a:spLocks noGrp="1"/>
          </p:cNvSpPr>
          <p:nvPr>
            <p:ph type="sldNum" sz="quarter" idx="5"/>
          </p:nvPr>
        </p:nvSpPr>
        <p:spPr/>
        <p:txBody>
          <a:bodyPr/>
          <a:lstStyle/>
          <a:p>
            <a:fld id="{257059E0-D50E-4062-9ACF-E91EC2312D54}" type="slidenum">
              <a:rPr lang="en-US"/>
              <a:t>8</a:t>
            </a:fld>
            <a:endParaRPr lang="en-US"/>
          </a:p>
        </p:txBody>
      </p:sp>
    </p:spTree>
    <p:extLst>
      <p:ext uri="{BB962C8B-B14F-4D97-AF65-F5344CB8AC3E}">
        <p14:creationId xmlns:p14="http://schemas.microsoft.com/office/powerpoint/2010/main" val="114312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Hayley </a:t>
            </a:r>
          </a:p>
        </p:txBody>
      </p:sp>
      <p:sp>
        <p:nvSpPr>
          <p:cNvPr id="4" name="Slide Number Placeholder 3"/>
          <p:cNvSpPr>
            <a:spLocks noGrp="1"/>
          </p:cNvSpPr>
          <p:nvPr>
            <p:ph type="sldNum" sz="quarter" idx="5"/>
          </p:nvPr>
        </p:nvSpPr>
        <p:spPr/>
        <p:txBody>
          <a:bodyPr/>
          <a:lstStyle/>
          <a:p>
            <a:fld id="{257059E0-D50E-4062-9ACF-E91EC2312D54}" type="slidenum">
              <a:rPr lang="en-US"/>
              <a:t>9</a:t>
            </a:fld>
            <a:endParaRPr lang="en-US"/>
          </a:p>
        </p:txBody>
      </p:sp>
    </p:spTree>
    <p:extLst>
      <p:ext uri="{BB962C8B-B14F-4D97-AF65-F5344CB8AC3E}">
        <p14:creationId xmlns:p14="http://schemas.microsoft.com/office/powerpoint/2010/main" val="70149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3/10/2025</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900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3/10/2025</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6903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3/10/2025</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92741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37637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endParaRPr lang="en-US" sz="600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endParaRPr lang="en-US"/>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a:t>Click to add photo</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a:t>Click to add photo</a:t>
            </a:r>
          </a:p>
        </p:txBody>
      </p:sp>
    </p:spTree>
    <p:extLst>
      <p:ext uri="{BB962C8B-B14F-4D97-AF65-F5344CB8AC3E}">
        <p14:creationId xmlns:p14="http://schemas.microsoft.com/office/powerpoint/2010/main" val="1126853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Tree>
    <p:extLst>
      <p:ext uri="{BB962C8B-B14F-4D97-AF65-F5344CB8AC3E}">
        <p14:creationId xmlns:p14="http://schemas.microsoft.com/office/powerpoint/2010/main" val="3000044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587013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rgbClr val="226457"/>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7875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3/10/2025</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95607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3/10/2025</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3271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3/10/2025</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27860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3/10/2025</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2144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3/10/2025</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3380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3/10/2025</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8926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3/10/2025</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21539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3/10/2025</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27141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3/10/2025</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10005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1" r:id="rId6"/>
    <p:sldLayoutId id="2147483687" r:id="rId7"/>
    <p:sldLayoutId id="2147483688" r:id="rId8"/>
    <p:sldLayoutId id="2147483689" r:id="rId9"/>
    <p:sldLayoutId id="2147483690" r:id="rId10"/>
    <p:sldLayoutId id="2147483692" r:id="rId11"/>
    <p:sldLayoutId id="2147483699" r:id="rId12"/>
    <p:sldLayoutId id="2147483700" r:id="rId13"/>
    <p:sldLayoutId id="2147483701" r:id="rId14"/>
    <p:sldLayoutId id="2147483702" r:id="rId15"/>
    <p:sldLayoutId id="2147483703" r:id="rId16"/>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6.jpeg"/><Relationship Id="rId4" Type="http://schemas.openxmlformats.org/officeDocument/2006/relationships/diagramLayout" Target="../diagrams/layout7.xml"/><Relationship Id="rId9" Type="http://schemas.openxmlformats.org/officeDocument/2006/relationships/hyperlink" Target="https://www.thealchemyexperience.co.uk/product/mindful-breathing-exercis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Hayley.Jackson@unl.ed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T4t2U-Q-p9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1Evwgu369Jw?start=3&amp;feature=oembed" TargetMode="Externa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riangular abstract background">
            <a:extLst>
              <a:ext uri="{FF2B5EF4-FFF2-40B4-BE49-F238E27FC236}">
                <a16:creationId xmlns:a16="http://schemas.microsoft.com/office/drawing/2014/main" id="{BDB93D8A-6BC6-688C-6A41-A42A7C8589EA}"/>
              </a:ext>
            </a:extLst>
          </p:cNvPr>
          <p:cNvPicPr>
            <a:picLocks noChangeAspect="1"/>
          </p:cNvPicPr>
          <p:nvPr/>
        </p:nvPicPr>
        <p:blipFill>
          <a:blip r:embed="rId3"/>
          <a:srcRect t="15730"/>
          <a:stretch/>
        </p:blipFill>
        <p:spPr>
          <a:xfrm>
            <a:off x="-1" y="10"/>
            <a:ext cx="12191999" cy="6857990"/>
          </a:xfrm>
          <a:prstGeom prst="rect">
            <a:avLst/>
          </a:prstGeom>
        </p:spPr>
      </p:pic>
      <p:sp>
        <p:nvSpPr>
          <p:cNvPr id="20" name="Rectangle 19">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35791" y="3331444"/>
            <a:ext cx="6470692" cy="1229306"/>
          </a:xfrm>
        </p:spPr>
        <p:txBody>
          <a:bodyPr>
            <a:normAutofit/>
          </a:bodyPr>
          <a:lstStyle/>
          <a:p>
            <a:r>
              <a:rPr lang="en-US" sz="3800">
                <a:solidFill>
                  <a:schemeClr val="tx1"/>
                </a:solidFill>
              </a:rPr>
              <a:t>Challenging behaviors &amp; student engagement </a:t>
            </a:r>
          </a:p>
        </p:txBody>
      </p:sp>
      <p:sp>
        <p:nvSpPr>
          <p:cNvPr id="3" name="Subtitle 2"/>
          <p:cNvSpPr>
            <a:spLocks noGrp="1"/>
          </p:cNvSpPr>
          <p:nvPr>
            <p:ph type="subTitle" idx="1"/>
          </p:nvPr>
        </p:nvSpPr>
        <p:spPr>
          <a:xfrm>
            <a:off x="735791" y="4735799"/>
            <a:ext cx="6470693" cy="605256"/>
          </a:xfrm>
        </p:spPr>
        <p:txBody>
          <a:bodyPr>
            <a:normAutofit/>
          </a:bodyPr>
          <a:lstStyle/>
          <a:p>
            <a:pPr>
              <a:lnSpc>
                <a:spcPct val="110000"/>
              </a:lnSpc>
            </a:pPr>
            <a:r>
              <a:rPr lang="en-US" sz="1500"/>
              <a:t>How do we get kids engaged while keeping our sanity?</a:t>
            </a:r>
          </a:p>
        </p:txBody>
      </p:sp>
      <p:cxnSp>
        <p:nvCxnSpPr>
          <p:cNvPr id="22" name="!!Straight Connector">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Text, logo&#10;&#10;Description automatically generated">
            <a:extLst>
              <a:ext uri="{FF2B5EF4-FFF2-40B4-BE49-F238E27FC236}">
                <a16:creationId xmlns:a16="http://schemas.microsoft.com/office/drawing/2014/main" id="{F6BF1EEA-4173-67B2-747E-33338A04D85C}"/>
              </a:ext>
            </a:extLst>
          </p:cNvPr>
          <p:cNvPicPr>
            <a:picLocks noChangeAspect="1"/>
          </p:cNvPicPr>
          <p:nvPr/>
        </p:nvPicPr>
        <p:blipFill>
          <a:blip r:embed="rId4"/>
          <a:stretch>
            <a:fillRect/>
          </a:stretch>
        </p:blipFill>
        <p:spPr>
          <a:xfrm>
            <a:off x="9296400" y="5492262"/>
            <a:ext cx="2743200" cy="914400"/>
          </a:xfrm>
          <a:prstGeom prst="rect">
            <a:avLst/>
          </a:prstGeom>
        </p:spPr>
      </p:pic>
      <p:sp>
        <p:nvSpPr>
          <p:cNvPr id="6" name="TextBox 5">
            <a:extLst>
              <a:ext uri="{FF2B5EF4-FFF2-40B4-BE49-F238E27FC236}">
                <a16:creationId xmlns:a16="http://schemas.microsoft.com/office/drawing/2014/main" id="{30481EC1-66B7-03FE-F1A4-59C0E2FAD65F}"/>
              </a:ext>
            </a:extLst>
          </p:cNvPr>
          <p:cNvSpPr txBox="1"/>
          <p:nvPr/>
        </p:nvSpPr>
        <p:spPr>
          <a:xfrm>
            <a:off x="669420" y="5754168"/>
            <a:ext cx="6608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Hayley Jackson Perez, M.S.</a:t>
            </a:r>
          </a:p>
          <a:p>
            <a:r>
              <a:rPr lang="en-US"/>
              <a:t>Early Childhood Extension Educator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AEBE-06DC-579C-D51A-1FB4004903BE}"/>
              </a:ext>
            </a:extLst>
          </p:cNvPr>
          <p:cNvSpPr>
            <a:spLocks noGrp="1"/>
          </p:cNvSpPr>
          <p:nvPr>
            <p:ph type="title"/>
          </p:nvPr>
        </p:nvSpPr>
        <p:spPr/>
        <p:txBody>
          <a:bodyPr/>
          <a:lstStyle/>
          <a:p>
            <a:r>
              <a:rPr lang="en-US"/>
              <a:t>What do challenging behaviors look like in your world? </a:t>
            </a:r>
          </a:p>
        </p:txBody>
      </p:sp>
      <p:graphicFrame>
        <p:nvGraphicFramePr>
          <p:cNvPr id="5" name="Content Placeholder 2">
            <a:extLst>
              <a:ext uri="{FF2B5EF4-FFF2-40B4-BE49-F238E27FC236}">
                <a16:creationId xmlns:a16="http://schemas.microsoft.com/office/drawing/2014/main" id="{C25B7E9B-81FF-9087-9A79-B58226EE6F3A}"/>
              </a:ext>
            </a:extLst>
          </p:cNvPr>
          <p:cNvGraphicFramePr>
            <a:graphicFrameLocks noGrp="1"/>
          </p:cNvGraphicFramePr>
          <p:nvPr>
            <p:ph idx="1"/>
            <p:extLst>
              <p:ext uri="{D42A27DB-BD31-4B8C-83A1-F6EECF244321}">
                <p14:modId xmlns:p14="http://schemas.microsoft.com/office/powerpoint/2010/main" val="1581865330"/>
              </p:ext>
            </p:extLst>
          </p:nvPr>
        </p:nvGraphicFramePr>
        <p:xfrm>
          <a:off x="1097280" y="2108201"/>
          <a:ext cx="8819104" cy="2973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BCB7F08E-D097-BC70-DB33-672D047A7F1A}"/>
              </a:ext>
            </a:extLst>
          </p:cNvPr>
          <p:cNvSpPr txBox="1"/>
          <p:nvPr/>
        </p:nvSpPr>
        <p:spPr>
          <a:xfrm>
            <a:off x="5641007" y="5348947"/>
            <a:ext cx="408539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What else? </a:t>
            </a:r>
          </a:p>
        </p:txBody>
      </p:sp>
      <p:pic>
        <p:nvPicPr>
          <p:cNvPr id="19" name="Picture 18" descr="Text, logo&#10;&#10;Description automatically generated">
            <a:extLst>
              <a:ext uri="{FF2B5EF4-FFF2-40B4-BE49-F238E27FC236}">
                <a16:creationId xmlns:a16="http://schemas.microsoft.com/office/drawing/2014/main" id="{0A396BE8-9D39-4E03-3CB1-8FCCF38EB5AC}"/>
              </a:ext>
            </a:extLst>
          </p:cNvPr>
          <p:cNvPicPr>
            <a:picLocks noChangeAspect="1"/>
          </p:cNvPicPr>
          <p:nvPr/>
        </p:nvPicPr>
        <p:blipFill>
          <a:blip r:embed="rId8"/>
          <a:stretch>
            <a:fillRect/>
          </a:stretch>
        </p:blipFill>
        <p:spPr>
          <a:xfrm>
            <a:off x="118905" y="5450394"/>
            <a:ext cx="2743200" cy="914400"/>
          </a:xfrm>
          <a:prstGeom prst="rect">
            <a:avLst/>
          </a:prstGeom>
        </p:spPr>
      </p:pic>
    </p:spTree>
    <p:extLst>
      <p:ext uri="{BB962C8B-B14F-4D97-AF65-F5344CB8AC3E}">
        <p14:creationId xmlns:p14="http://schemas.microsoft.com/office/powerpoint/2010/main" val="54066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C868758-B94C-83D9-4F0A-526C367E47C1}"/>
              </a:ext>
            </a:extLst>
          </p:cNvPr>
          <p:cNvSpPr>
            <a:spLocks noGrp="1"/>
          </p:cNvSpPr>
          <p:nvPr>
            <p:ph type="title"/>
          </p:nvPr>
        </p:nvSpPr>
        <p:spPr>
          <a:xfrm>
            <a:off x="643467" y="516835"/>
            <a:ext cx="3448259" cy="1666501"/>
          </a:xfrm>
        </p:spPr>
        <p:txBody>
          <a:bodyPr vert="horz" lIns="91440" tIns="45720" rIns="91440" bIns="45720" rtlCol="0" anchor="b">
            <a:normAutofit/>
          </a:bodyPr>
          <a:lstStyle/>
          <a:p>
            <a:r>
              <a:rPr lang="en-US" sz="3400">
                <a:solidFill>
                  <a:srgbClr val="FFFFFF"/>
                </a:solidFill>
              </a:rPr>
              <a:t> Behaviors can be FRUSTRATING. </a:t>
            </a:r>
          </a:p>
        </p:txBody>
      </p:sp>
      <p:cxnSp>
        <p:nvCxnSpPr>
          <p:cNvPr id="20" name="Straight Connector 1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0BBC90D6-FC26-5E18-8B52-8763B27F5B2B}"/>
              </a:ext>
            </a:extLst>
          </p:cNvPr>
          <p:cNvSpPr>
            <a:spLocks noGrp="1"/>
          </p:cNvSpPr>
          <p:nvPr>
            <p:ph sz="half" idx="1"/>
          </p:nvPr>
        </p:nvSpPr>
        <p:spPr>
          <a:xfrm>
            <a:off x="723678" y="3976645"/>
            <a:ext cx="3448259" cy="3342747"/>
          </a:xfrm>
        </p:spPr>
        <p:txBody>
          <a:bodyPr vert="horz" lIns="0" tIns="45720" rIns="0" bIns="45720" rtlCol="0" anchor="t">
            <a:normAutofit/>
          </a:bodyPr>
          <a:lstStyle/>
          <a:p>
            <a:pPr>
              <a:lnSpc>
                <a:spcPct val="100000"/>
              </a:lnSpc>
            </a:pPr>
            <a:r>
              <a:rPr lang="en-US" sz="1800" dirty="0">
                <a:solidFill>
                  <a:srgbClr val="FFFFFF"/>
                </a:solidFill>
              </a:rPr>
              <a:t>Regardless of the why, it can be hard to handle as an educator </a:t>
            </a:r>
          </a:p>
        </p:txBody>
      </p:sp>
      <p:pic>
        <p:nvPicPr>
          <p:cNvPr id="7" name="Content Placeholder 6" descr="Asian little girl feeling sad and tired sitting at the table with many  books and holding a paper with word Help. Learning difficulties. Home  schooling.">
            <a:extLst>
              <a:ext uri="{FF2B5EF4-FFF2-40B4-BE49-F238E27FC236}">
                <a16:creationId xmlns:a16="http://schemas.microsoft.com/office/drawing/2014/main" id="{DD18AFDF-CD3E-4DAF-CAB0-BE9337A383F4}"/>
              </a:ext>
            </a:extLst>
          </p:cNvPr>
          <p:cNvPicPr>
            <a:picLocks noChangeAspect="1"/>
          </p:cNvPicPr>
          <p:nvPr/>
        </p:nvPicPr>
        <p:blipFill>
          <a:blip r:embed="rId3"/>
          <a:srcRect l="22443" r="15732"/>
          <a:stretch/>
        </p:blipFill>
        <p:spPr>
          <a:xfrm>
            <a:off x="4654296" y="10"/>
            <a:ext cx="7537703" cy="6857990"/>
          </a:xfrm>
          <a:prstGeom prst="rect">
            <a:avLst/>
          </a:prstGeom>
        </p:spPr>
      </p:pic>
    </p:spTree>
    <p:extLst>
      <p:ext uri="{BB962C8B-B14F-4D97-AF65-F5344CB8AC3E}">
        <p14:creationId xmlns:p14="http://schemas.microsoft.com/office/powerpoint/2010/main" val="13096928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EBD0D2-AA2A-4936-A509-D629383EF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75288D-0467-224F-25F7-505729A9F034}"/>
              </a:ext>
            </a:extLst>
          </p:cNvPr>
          <p:cNvSpPr>
            <a:spLocks noGrp="1"/>
          </p:cNvSpPr>
          <p:nvPr>
            <p:ph type="title"/>
          </p:nvPr>
        </p:nvSpPr>
        <p:spPr>
          <a:xfrm>
            <a:off x="8177212" y="634946"/>
            <a:ext cx="3372529" cy="5055904"/>
          </a:xfrm>
        </p:spPr>
        <p:txBody>
          <a:bodyPr anchor="ctr">
            <a:normAutofit/>
          </a:bodyPr>
          <a:lstStyle/>
          <a:p>
            <a:r>
              <a:rPr lang="en-US"/>
              <a:t>Reframe the way we see challenging behavior </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6506110-E6E1-4309-83FA-C6B068FA3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52E3F433-B069-89A2-12E2-D6BF983A1EA2}"/>
              </a:ext>
            </a:extLst>
          </p:cNvPr>
          <p:cNvGraphicFramePr>
            <a:graphicFrameLocks noGrp="1"/>
          </p:cNvGraphicFramePr>
          <p:nvPr>
            <p:ph idx="1"/>
            <p:extLst>
              <p:ext uri="{D42A27DB-BD31-4B8C-83A1-F6EECF244321}">
                <p14:modId xmlns:p14="http://schemas.microsoft.com/office/powerpoint/2010/main" val="1340038578"/>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831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1002983" y="194783"/>
            <a:ext cx="9421177" cy="769493"/>
          </a:xfrm>
        </p:spPr>
        <p:txBody>
          <a:bodyPr>
            <a:normAutofit fontScale="90000"/>
          </a:bodyPr>
          <a:lstStyle/>
          <a:p>
            <a:r>
              <a:rPr lang="en-US">
                <a:latin typeface="Calibri"/>
                <a:ea typeface="Calibri"/>
                <a:cs typeface="Calibri"/>
              </a:rPr>
              <a:t>Framework for Adult-First Intervention</a:t>
            </a:r>
            <a:endParaRPr lang="en-US">
              <a:ea typeface="Calibri"/>
            </a:endParaRPr>
          </a:p>
        </p:txBody>
      </p:sp>
      <p:sp>
        <p:nvSpPr>
          <p:cNvPr id="4" name="Footer Placeholder 3">
            <a:extLst>
              <a:ext uri="{FF2B5EF4-FFF2-40B4-BE49-F238E27FC236}">
                <a16:creationId xmlns:a16="http://schemas.microsoft.com/office/drawing/2014/main" id="{1BA44D22-2C67-436D-AB47-1C91A69B29EE}"/>
              </a:ext>
            </a:extLst>
          </p:cNvPr>
          <p:cNvSpPr>
            <a:spLocks noGrp="1"/>
          </p:cNvSpPr>
          <p:nvPr>
            <p:ph type="ftr" sz="quarter" idx="11"/>
          </p:nvPr>
        </p:nvSpPr>
        <p:spPr>
          <a:xfrm>
            <a:off x="201168" y="6356350"/>
            <a:ext cx="4837176" cy="365125"/>
          </a:xfrm>
        </p:spPr>
        <p:txBody>
          <a:bodyPr/>
          <a:lstStyle/>
          <a:p>
            <a:r>
              <a:rPr lang="en-US"/>
              <a:t>Presentation title</a:t>
            </a:r>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13</a:t>
            </a:fld>
            <a:endParaRPr lang="en-US" noProof="0"/>
          </a:p>
        </p:txBody>
      </p:sp>
      <p:pic>
        <p:nvPicPr>
          <p:cNvPr id="30" name="Picture 29" descr="3 R's reaching the learning brain Dr Bruce Perry | Restorative Practices  Whanganui">
            <a:extLst>
              <a:ext uri="{FF2B5EF4-FFF2-40B4-BE49-F238E27FC236}">
                <a16:creationId xmlns:a16="http://schemas.microsoft.com/office/drawing/2014/main" id="{1AB05650-A0FF-9B00-2A87-B43E2D7562F6}"/>
              </a:ext>
            </a:extLst>
          </p:cNvPr>
          <p:cNvPicPr>
            <a:picLocks noChangeAspect="1"/>
          </p:cNvPicPr>
          <p:nvPr/>
        </p:nvPicPr>
        <p:blipFill>
          <a:blip r:embed="rId3"/>
          <a:stretch>
            <a:fillRect/>
          </a:stretch>
        </p:blipFill>
        <p:spPr>
          <a:xfrm>
            <a:off x="4306640" y="1147963"/>
            <a:ext cx="4705584" cy="5568739"/>
          </a:xfrm>
          <a:prstGeom prst="rect">
            <a:avLst/>
          </a:prstGeom>
        </p:spPr>
      </p:pic>
      <p:pic>
        <p:nvPicPr>
          <p:cNvPr id="3" name="Picture 5" descr="A close up of a sign&#10;&#10;Description automatically generated">
            <a:extLst>
              <a:ext uri="{FF2B5EF4-FFF2-40B4-BE49-F238E27FC236}">
                <a16:creationId xmlns:a16="http://schemas.microsoft.com/office/drawing/2014/main" id="{175E2FAD-D513-804F-45C2-6AFE9C7130CB}"/>
              </a:ext>
            </a:extLst>
          </p:cNvPr>
          <p:cNvPicPr>
            <a:picLocks noChangeAspect="1"/>
          </p:cNvPicPr>
          <p:nvPr/>
        </p:nvPicPr>
        <p:blipFill>
          <a:blip r:embed="rId4"/>
          <a:stretch>
            <a:fillRect/>
          </a:stretch>
        </p:blipFill>
        <p:spPr>
          <a:xfrm>
            <a:off x="136936" y="5945988"/>
            <a:ext cx="2743200" cy="904875"/>
          </a:xfrm>
          <a:prstGeom prst="rect">
            <a:avLst/>
          </a:prstGeom>
        </p:spPr>
      </p:pic>
    </p:spTree>
    <p:extLst>
      <p:ext uri="{BB962C8B-B14F-4D97-AF65-F5344CB8AC3E}">
        <p14:creationId xmlns:p14="http://schemas.microsoft.com/office/powerpoint/2010/main" val="2605548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a:lstStyle/>
          <a:p>
            <a:r>
              <a:rPr lang="en-US">
                <a:latin typeface="Calibri"/>
                <a:ea typeface="Calibri"/>
                <a:cs typeface="Calibri"/>
              </a:rPr>
              <a:t>When the adult is stressed or dysregulated...</a:t>
            </a:r>
            <a:endParaRPr lang="en-US">
              <a:ea typeface="Calibri"/>
            </a:endParaRPr>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a:lstStyle/>
          <a:p>
            <a:r>
              <a:rPr lang="en-US"/>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vert="horz" lIns="91440" tIns="45720" rIns="91440" bIns="45720" rtlCol="0" anchor="t">
            <a:normAutofit/>
          </a:bodyPr>
          <a:lstStyle/>
          <a:p>
            <a:pPr marL="285750" indent="-285750">
              <a:lnSpc>
                <a:spcPct val="100000"/>
              </a:lnSpc>
              <a:spcBef>
                <a:spcPts val="0"/>
              </a:spcBef>
              <a:buFont typeface="Arial"/>
              <a:buChar char="•"/>
            </a:pPr>
            <a:r>
              <a:rPr lang="en-US" sz="1800" dirty="0">
                <a:solidFill>
                  <a:srgbClr val="444444"/>
                </a:solidFill>
                <a:latin typeface="Calibri"/>
                <a:ea typeface="Calibri"/>
                <a:cs typeface="Calibri"/>
              </a:rPr>
              <a:t>They are not able to help students regulate their own emotions </a:t>
            </a:r>
          </a:p>
          <a:p>
            <a:pPr marL="285750" indent="-285750">
              <a:lnSpc>
                <a:spcPct val="100000"/>
              </a:lnSpc>
              <a:spcBef>
                <a:spcPts val="0"/>
              </a:spcBef>
              <a:buFont typeface="Arial"/>
              <a:buChar char="•"/>
            </a:pPr>
            <a:r>
              <a:rPr lang="en-US" sz="1800" dirty="0">
                <a:solidFill>
                  <a:srgbClr val="444444"/>
                </a:solidFill>
                <a:latin typeface="Calibri"/>
                <a:ea typeface="Calibri"/>
                <a:cs typeface="Calibri"/>
              </a:rPr>
              <a:t>They are more likely to perceive ambiguous actions as negative </a:t>
            </a:r>
          </a:p>
          <a:p>
            <a:pPr marL="285750" indent="-285750">
              <a:lnSpc>
                <a:spcPct val="100000"/>
              </a:lnSpc>
              <a:spcBef>
                <a:spcPts val="0"/>
              </a:spcBef>
              <a:buFont typeface="Arial"/>
              <a:buChar char="•"/>
            </a:pPr>
            <a:r>
              <a:rPr lang="en-US" sz="1800" dirty="0">
                <a:solidFill>
                  <a:srgbClr val="444444"/>
                </a:solidFill>
                <a:latin typeface="Calibri"/>
                <a:ea typeface="Calibri"/>
                <a:cs typeface="Calibri"/>
              </a:rPr>
              <a:t>They have less cognitive "space" to build and maintain positive relationships with children </a:t>
            </a:r>
          </a:p>
          <a:p>
            <a:endParaRPr lang="en-US">
              <a:ea typeface="Calibri"/>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14</a:t>
            </a:fld>
            <a:endParaRPr lang="en-US" noProof="0"/>
          </a:p>
        </p:txBody>
      </p:sp>
      <p:pic>
        <p:nvPicPr>
          <p:cNvPr id="6" name="Picture Placeholder 5" descr="Stressed woman working at home">
            <a:extLst>
              <a:ext uri="{FF2B5EF4-FFF2-40B4-BE49-F238E27FC236}">
                <a16:creationId xmlns:a16="http://schemas.microsoft.com/office/drawing/2014/main" id="{CA27C488-4E2B-B64B-6986-C9DBCFF88528}"/>
              </a:ext>
            </a:extLst>
          </p:cNvPr>
          <p:cNvPicPr>
            <a:picLocks noGrp="1" noChangeAspect="1"/>
          </p:cNvPicPr>
          <p:nvPr>
            <p:ph type="pic" sz="quarter" idx="13"/>
          </p:nvPr>
        </p:nvPicPr>
        <p:blipFill>
          <a:blip r:embed="rId3"/>
          <a:srcRect l="13056" r="13056"/>
          <a:stretch/>
        </p:blipFill>
        <p:spPr/>
      </p:pic>
    </p:spTree>
    <p:extLst>
      <p:ext uri="{BB962C8B-B14F-4D97-AF65-F5344CB8AC3E}">
        <p14:creationId xmlns:p14="http://schemas.microsoft.com/office/powerpoint/2010/main" val="396534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1879600" y="183988"/>
            <a:ext cx="9406372" cy="803380"/>
          </a:xfrm>
        </p:spPr>
        <p:txBody>
          <a:bodyPr>
            <a:normAutofit fontScale="90000"/>
          </a:bodyPr>
          <a:lstStyle/>
          <a:p>
            <a:r>
              <a:rPr lang="en-US">
                <a:latin typeface="Calibri"/>
                <a:ea typeface="Calibri"/>
                <a:cs typeface="Calibri"/>
              </a:rPr>
              <a:t>Regulate</a:t>
            </a:r>
            <a:endParaRPr lang="en-US"/>
          </a:p>
        </p:txBody>
      </p:sp>
      <p:sp>
        <p:nvSpPr>
          <p:cNvPr id="12" name="Text Placeholder 11">
            <a:extLst>
              <a:ext uri="{FF2B5EF4-FFF2-40B4-BE49-F238E27FC236}">
                <a16:creationId xmlns:a16="http://schemas.microsoft.com/office/drawing/2014/main" id="{D05AC8F8-F459-42EB-AA23-F556AEDD721A}"/>
              </a:ext>
            </a:extLst>
          </p:cNvPr>
          <p:cNvSpPr>
            <a:spLocks noGrp="1"/>
          </p:cNvSpPr>
          <p:nvPr>
            <p:ph type="body" sz="quarter" idx="14"/>
          </p:nvPr>
        </p:nvSpPr>
        <p:spPr>
          <a:xfrm>
            <a:off x="851300" y="1764193"/>
            <a:ext cx="3327366" cy="597604"/>
          </a:xfrm>
        </p:spPr>
        <p:txBody>
          <a:bodyPr vert="horz" lIns="91440" tIns="45720" rIns="91440" bIns="45720" rtlCol="0" anchor="t">
            <a:normAutofit/>
          </a:bodyPr>
          <a:lstStyle/>
          <a:p>
            <a:r>
              <a:rPr lang="en-US">
                <a:solidFill>
                  <a:srgbClr val="226457"/>
                </a:solidFill>
                <a:latin typeface="Calibri"/>
                <a:ea typeface="Calibri"/>
                <a:cs typeface="Calibri"/>
              </a:rPr>
              <a:t>Regulate</a:t>
            </a:r>
            <a:endParaRPr lang="en-US">
              <a:solidFill>
                <a:srgbClr val="226457"/>
              </a:solidFill>
            </a:endParaRPr>
          </a:p>
        </p:txBody>
      </p:sp>
      <p:sp>
        <p:nvSpPr>
          <p:cNvPr id="11" name="Content Placeholder 10">
            <a:extLst>
              <a:ext uri="{FF2B5EF4-FFF2-40B4-BE49-F238E27FC236}">
                <a16:creationId xmlns:a16="http://schemas.microsoft.com/office/drawing/2014/main" id="{DFFE8322-74A2-43C3-B71A-8DD6B2DC0DF8}"/>
              </a:ext>
            </a:extLst>
          </p:cNvPr>
          <p:cNvSpPr>
            <a:spLocks noGrp="1"/>
          </p:cNvSpPr>
          <p:nvPr>
            <p:ph type="body" sz="quarter" idx="19"/>
          </p:nvPr>
        </p:nvSpPr>
        <p:spPr>
          <a:xfrm>
            <a:off x="851193" y="2374899"/>
            <a:ext cx="3327366" cy="3485573"/>
          </a:xfrm>
        </p:spPr>
        <p:txBody>
          <a:bodyPr vert="horz" lIns="91440" tIns="45720" rIns="91440" bIns="45720" rtlCol="0" anchor="t">
            <a:normAutofit/>
          </a:bodyPr>
          <a:lstStyle/>
          <a:p>
            <a:r>
              <a:rPr lang="en-US" sz="2500">
                <a:latin typeface="Calibri"/>
                <a:ea typeface="Calibri"/>
                <a:cs typeface="Calibri"/>
              </a:rPr>
              <a:t>We need to regulate our nervous system so the higher order parts of our brain can activate. </a:t>
            </a:r>
            <a:endParaRPr lang="en-US"/>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15</a:t>
            </a:fld>
            <a:endParaRPr lang="en-US" noProof="0"/>
          </a:p>
        </p:txBody>
      </p:sp>
      <p:graphicFrame>
        <p:nvGraphicFramePr>
          <p:cNvPr id="9" name="Content Placeholder 2">
            <a:extLst>
              <a:ext uri="{FF2B5EF4-FFF2-40B4-BE49-F238E27FC236}">
                <a16:creationId xmlns:a16="http://schemas.microsoft.com/office/drawing/2014/main" id="{18652643-706A-25CE-5373-1BE1549F5FD2}"/>
              </a:ext>
            </a:extLst>
          </p:cNvPr>
          <p:cNvGraphicFramePr/>
          <p:nvPr/>
        </p:nvGraphicFramePr>
        <p:xfrm>
          <a:off x="6853626" y="1686157"/>
          <a:ext cx="4722416" cy="396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Picture 13" descr="A person with her eyes closed and her hand on her chest&#10;&#10;Description automatically generated">
            <a:extLst>
              <a:ext uri="{FF2B5EF4-FFF2-40B4-BE49-F238E27FC236}">
                <a16:creationId xmlns:a16="http://schemas.microsoft.com/office/drawing/2014/main" id="{FECF7B0C-71E4-BEFB-2156-A0EE723B155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449815" y="3987478"/>
            <a:ext cx="2743200" cy="2738628"/>
          </a:xfrm>
          <a:prstGeom prst="rect">
            <a:avLst/>
          </a:prstGeom>
        </p:spPr>
      </p:pic>
      <p:pic>
        <p:nvPicPr>
          <p:cNvPr id="25" name="Picture 5" descr="A close up of a sign&#10;&#10;Description automatically generated">
            <a:extLst>
              <a:ext uri="{FF2B5EF4-FFF2-40B4-BE49-F238E27FC236}">
                <a16:creationId xmlns:a16="http://schemas.microsoft.com/office/drawing/2014/main" id="{2728EBB0-9A3C-AA56-9B64-BB9B54C5D9B4}"/>
              </a:ext>
            </a:extLst>
          </p:cNvPr>
          <p:cNvPicPr>
            <a:picLocks noChangeAspect="1"/>
          </p:cNvPicPr>
          <p:nvPr/>
        </p:nvPicPr>
        <p:blipFill>
          <a:blip r:embed="rId10"/>
          <a:stretch>
            <a:fillRect/>
          </a:stretch>
        </p:blipFill>
        <p:spPr>
          <a:xfrm>
            <a:off x="136936" y="5945988"/>
            <a:ext cx="2743200" cy="904875"/>
          </a:xfrm>
          <a:prstGeom prst="rect">
            <a:avLst/>
          </a:prstGeom>
        </p:spPr>
      </p:pic>
    </p:spTree>
    <p:extLst>
      <p:ext uri="{BB962C8B-B14F-4D97-AF65-F5344CB8AC3E}">
        <p14:creationId xmlns:p14="http://schemas.microsoft.com/office/powerpoint/2010/main" val="338249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p:txBody>
          <a:bodyPr>
            <a:normAutofit fontScale="90000"/>
          </a:bodyPr>
          <a:lstStyle/>
          <a:p>
            <a:r>
              <a:rPr lang="en-US">
                <a:latin typeface="Calibri"/>
                <a:ea typeface="Calibri"/>
                <a:cs typeface="Calibri"/>
              </a:rPr>
              <a:t>Ways to Support our own Regulation</a:t>
            </a:r>
            <a:endParaRPr lang="en-US">
              <a:ea typeface="Calibri"/>
            </a:endParaRPr>
          </a:p>
        </p:txBody>
      </p:sp>
      <p:sp>
        <p:nvSpPr>
          <p:cNvPr id="14" name="Text Placeholder 13">
            <a:extLst>
              <a:ext uri="{FF2B5EF4-FFF2-40B4-BE49-F238E27FC236}">
                <a16:creationId xmlns:a16="http://schemas.microsoft.com/office/drawing/2014/main" id="{61A6601B-A3E2-47A2-B731-4FE03C43E2B0}"/>
              </a:ext>
            </a:extLst>
          </p:cNvPr>
          <p:cNvSpPr>
            <a:spLocks noGrp="1"/>
          </p:cNvSpPr>
          <p:nvPr>
            <p:ph type="body" sz="quarter" idx="14"/>
          </p:nvPr>
        </p:nvSpPr>
        <p:spPr/>
        <p:txBody>
          <a:bodyPr vert="horz" lIns="91440" tIns="45720" rIns="91440" bIns="45720" rtlCol="0" anchor="t">
            <a:normAutofit/>
          </a:bodyPr>
          <a:lstStyle/>
          <a:p>
            <a:r>
              <a:rPr lang="en-US">
                <a:solidFill>
                  <a:srgbClr val="226457"/>
                </a:solidFill>
                <a:latin typeface="Calibri"/>
                <a:ea typeface="Calibri"/>
                <a:cs typeface="Calibri"/>
              </a:rPr>
              <a:t>Regulate</a:t>
            </a:r>
            <a:endParaRPr lang="en-US">
              <a:solidFill>
                <a:srgbClr val="226457"/>
              </a:solidFill>
            </a:endParaRPr>
          </a:p>
        </p:txBody>
      </p:sp>
      <p:sp>
        <p:nvSpPr>
          <p:cNvPr id="13" name="Content Placeholder 12">
            <a:extLst>
              <a:ext uri="{FF2B5EF4-FFF2-40B4-BE49-F238E27FC236}">
                <a16:creationId xmlns:a16="http://schemas.microsoft.com/office/drawing/2014/main" id="{ABAEE544-8FB3-4E56-91A9-A6964539DCB7}"/>
              </a:ext>
            </a:extLst>
          </p:cNvPr>
          <p:cNvSpPr>
            <a:spLocks noGrp="1"/>
          </p:cNvSpPr>
          <p:nvPr>
            <p:ph type="body" sz="quarter" idx="17"/>
          </p:nvPr>
        </p:nvSpPr>
        <p:spPr/>
        <p:txBody>
          <a:bodyPr vert="horz" lIns="91440" tIns="45720" rIns="91440" bIns="45720" rtlCol="0" anchor="t">
            <a:normAutofit/>
          </a:bodyPr>
          <a:lstStyle/>
          <a:p>
            <a:r>
              <a:rPr lang="en-US" sz="2500">
                <a:latin typeface="Calibri"/>
                <a:ea typeface="Calibri"/>
                <a:cs typeface="Calibri"/>
              </a:rPr>
              <a:t>We need to regulate our nervous system so the higher order parts of our brain can activate. </a:t>
            </a:r>
            <a:endParaRPr lang="en-US"/>
          </a:p>
        </p:txBody>
      </p:sp>
      <p:sp>
        <p:nvSpPr>
          <p:cNvPr id="16" name="Text Placeholder 15">
            <a:extLst>
              <a:ext uri="{FF2B5EF4-FFF2-40B4-BE49-F238E27FC236}">
                <a16:creationId xmlns:a16="http://schemas.microsoft.com/office/drawing/2014/main" id="{1ADD5DF7-575E-4C10-815E-CDBBFAB583BF}"/>
              </a:ext>
            </a:extLst>
          </p:cNvPr>
          <p:cNvSpPr>
            <a:spLocks noGrp="1"/>
          </p:cNvSpPr>
          <p:nvPr>
            <p:ph type="body" sz="quarter" idx="16"/>
          </p:nvPr>
        </p:nvSpPr>
        <p:spPr/>
        <p:txBody>
          <a:bodyPr vert="horz" lIns="91440" tIns="45720" rIns="91440" bIns="45720" rtlCol="0" anchor="t">
            <a:normAutofit/>
          </a:bodyPr>
          <a:lstStyle/>
          <a:p>
            <a:r>
              <a:rPr lang="en-US">
                <a:solidFill>
                  <a:srgbClr val="226457"/>
                </a:solidFill>
                <a:latin typeface="Calibri"/>
                <a:ea typeface="Calibri"/>
                <a:cs typeface="Calibri"/>
              </a:rPr>
              <a:t>Strategies for Self-Regulation</a:t>
            </a:r>
            <a:endParaRPr lang="en-US">
              <a:solidFill>
                <a:srgbClr val="226457"/>
              </a:solidFill>
            </a:endParaRPr>
          </a:p>
        </p:txBody>
      </p:sp>
      <p:sp>
        <p:nvSpPr>
          <p:cNvPr id="15" name="Content Placeholder 14">
            <a:extLst>
              <a:ext uri="{FF2B5EF4-FFF2-40B4-BE49-F238E27FC236}">
                <a16:creationId xmlns:a16="http://schemas.microsoft.com/office/drawing/2014/main" id="{A13BE1C0-386B-47CB-BDCE-A24D9918AEEF}"/>
              </a:ext>
            </a:extLst>
          </p:cNvPr>
          <p:cNvSpPr>
            <a:spLocks noGrp="1"/>
          </p:cNvSpPr>
          <p:nvPr>
            <p:ph type="body" sz="quarter" idx="18"/>
          </p:nvPr>
        </p:nvSpPr>
        <p:spPr>
          <a:xfrm>
            <a:off x="6269012" y="2374900"/>
            <a:ext cx="5426351" cy="3781136"/>
          </a:xfrm>
        </p:spPr>
        <p:txBody>
          <a:bodyPr vert="horz" lIns="91440" tIns="45720" rIns="91440" bIns="45720" rtlCol="0" anchor="t">
            <a:normAutofit/>
          </a:bodyPr>
          <a:lstStyle/>
          <a:p>
            <a:r>
              <a:rPr lang="en-US" dirty="0">
                <a:latin typeface="Calibri"/>
                <a:ea typeface="Calibri"/>
                <a:cs typeface="Calibri"/>
              </a:rPr>
              <a:t>Self-soothing touch (</a:t>
            </a:r>
            <a:r>
              <a:rPr lang="en-US" dirty="0" err="1">
                <a:latin typeface="Calibri"/>
                <a:ea typeface="Calibri"/>
                <a:cs typeface="Calibri"/>
              </a:rPr>
              <a:t>Dreisoerner</a:t>
            </a:r>
            <a:r>
              <a:rPr lang="en-US" dirty="0">
                <a:latin typeface="Calibri"/>
                <a:ea typeface="Calibri"/>
                <a:cs typeface="Calibri"/>
              </a:rPr>
              <a:t> et al., 2021)</a:t>
            </a:r>
          </a:p>
          <a:p>
            <a:r>
              <a:rPr lang="en-US" dirty="0">
                <a:latin typeface="Calibri"/>
                <a:ea typeface="Calibri"/>
                <a:cs typeface="Calibri"/>
              </a:rPr>
              <a:t>A body "shake out"</a:t>
            </a:r>
          </a:p>
          <a:p>
            <a:r>
              <a:rPr lang="en-US" dirty="0">
                <a:latin typeface="Calibri"/>
                <a:ea typeface="Calibri"/>
                <a:cs typeface="Calibri"/>
              </a:rPr>
              <a:t>Reframe the situation; add positive affirmation</a:t>
            </a:r>
          </a:p>
          <a:p>
            <a:r>
              <a:rPr lang="en-US" dirty="0">
                <a:latin typeface="Calibri"/>
                <a:ea typeface="Calibri"/>
                <a:cs typeface="Calibri"/>
              </a:rPr>
              <a:t>Listen to your favorite song </a:t>
            </a:r>
            <a:endParaRPr lang="en-US" dirty="0">
              <a:ea typeface="Calibri"/>
            </a:endParaRPr>
          </a:p>
          <a:p>
            <a:endParaRPr lang="en-US" dirty="0">
              <a:latin typeface="Calibri"/>
              <a:ea typeface="Calibri"/>
              <a:cs typeface="Calibri"/>
            </a:endParaRPr>
          </a:p>
          <a:p>
            <a:endParaRPr lang="en-US">
              <a:ea typeface="Calibri"/>
            </a:endParaRP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noProof="0"/>
              <a:t>Presentation title</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16</a:t>
            </a:fld>
            <a:endParaRPr lang="en-US" noProof="0"/>
          </a:p>
        </p:txBody>
      </p:sp>
      <p:pic>
        <p:nvPicPr>
          <p:cNvPr id="3" name="Picture 5" descr="A close up of a sign&#10;&#10;Description automatically generated">
            <a:extLst>
              <a:ext uri="{FF2B5EF4-FFF2-40B4-BE49-F238E27FC236}">
                <a16:creationId xmlns:a16="http://schemas.microsoft.com/office/drawing/2014/main" id="{F202B746-C1B6-14BD-7296-2B603A4B703A}"/>
              </a:ext>
            </a:extLst>
          </p:cNvPr>
          <p:cNvPicPr>
            <a:picLocks noChangeAspect="1"/>
          </p:cNvPicPr>
          <p:nvPr/>
        </p:nvPicPr>
        <p:blipFill>
          <a:blip r:embed="rId3"/>
          <a:stretch>
            <a:fillRect/>
          </a:stretch>
        </p:blipFill>
        <p:spPr>
          <a:xfrm>
            <a:off x="136936" y="5945988"/>
            <a:ext cx="2743200" cy="904875"/>
          </a:xfrm>
          <a:prstGeom prst="rect">
            <a:avLst/>
          </a:prstGeom>
        </p:spPr>
      </p:pic>
    </p:spTree>
    <p:extLst>
      <p:ext uri="{BB962C8B-B14F-4D97-AF65-F5344CB8AC3E}">
        <p14:creationId xmlns:p14="http://schemas.microsoft.com/office/powerpoint/2010/main" val="1730962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p:txBody>
          <a:bodyPr>
            <a:normAutofit fontScale="90000"/>
          </a:bodyPr>
          <a:lstStyle/>
          <a:p>
            <a:r>
              <a:rPr lang="en-US">
                <a:latin typeface="Calibri"/>
                <a:ea typeface="Calibri"/>
                <a:cs typeface="Calibri"/>
              </a:rPr>
              <a:t>Support the Child's Regulation</a:t>
            </a:r>
            <a:endParaRPr lang="en-US">
              <a:ea typeface="Calibri"/>
            </a:endParaRPr>
          </a:p>
        </p:txBody>
      </p:sp>
      <p:sp>
        <p:nvSpPr>
          <p:cNvPr id="14" name="Text Placeholder 13">
            <a:extLst>
              <a:ext uri="{FF2B5EF4-FFF2-40B4-BE49-F238E27FC236}">
                <a16:creationId xmlns:a16="http://schemas.microsoft.com/office/drawing/2014/main" id="{61A6601B-A3E2-47A2-B731-4FE03C43E2B0}"/>
              </a:ext>
            </a:extLst>
          </p:cNvPr>
          <p:cNvSpPr>
            <a:spLocks noGrp="1"/>
          </p:cNvSpPr>
          <p:nvPr>
            <p:ph type="body" sz="quarter" idx="14"/>
          </p:nvPr>
        </p:nvSpPr>
        <p:spPr/>
        <p:txBody>
          <a:bodyPr vert="horz" lIns="91440" tIns="45720" rIns="91440" bIns="45720" rtlCol="0" anchor="t">
            <a:normAutofit/>
          </a:bodyPr>
          <a:lstStyle/>
          <a:p>
            <a:r>
              <a:rPr lang="en-US">
                <a:solidFill>
                  <a:srgbClr val="226457"/>
                </a:solidFill>
                <a:latin typeface="Calibri"/>
                <a:ea typeface="Calibri"/>
                <a:cs typeface="Calibri"/>
              </a:rPr>
              <a:t>Co-Regulation</a:t>
            </a:r>
            <a:endParaRPr lang="en-US">
              <a:solidFill>
                <a:srgbClr val="226457"/>
              </a:solidFill>
            </a:endParaRPr>
          </a:p>
        </p:txBody>
      </p:sp>
      <p:sp>
        <p:nvSpPr>
          <p:cNvPr id="13" name="Content Placeholder 12">
            <a:extLst>
              <a:ext uri="{FF2B5EF4-FFF2-40B4-BE49-F238E27FC236}">
                <a16:creationId xmlns:a16="http://schemas.microsoft.com/office/drawing/2014/main" id="{ABAEE544-8FB3-4E56-91A9-A6964539DCB7}"/>
              </a:ext>
            </a:extLst>
          </p:cNvPr>
          <p:cNvSpPr>
            <a:spLocks noGrp="1"/>
          </p:cNvSpPr>
          <p:nvPr>
            <p:ph type="body" sz="quarter" idx="17"/>
          </p:nvPr>
        </p:nvSpPr>
        <p:spPr/>
        <p:txBody>
          <a:bodyPr vert="horz" lIns="91440" tIns="45720" rIns="91440" bIns="45720" rtlCol="0" anchor="t">
            <a:normAutofit/>
          </a:bodyPr>
          <a:lstStyle/>
          <a:p>
            <a:r>
              <a:rPr lang="en-US" sz="2400" dirty="0">
                <a:latin typeface="Calibri"/>
                <a:ea typeface="Calibri"/>
                <a:cs typeface="Calibri"/>
              </a:rPr>
              <a:t>Young children need support in regulating their emotions from the trusted caregivers in their life</a:t>
            </a:r>
          </a:p>
          <a:p>
            <a:r>
              <a:rPr lang="en-US" sz="2400" dirty="0">
                <a:latin typeface="Calibri"/>
                <a:cs typeface="Calibri"/>
              </a:rPr>
              <a:t>As children get older, they will (theoretically) need less support from adults to regulate</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noProof="0"/>
              <a:t>Presentation title</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17</a:t>
            </a:fld>
            <a:endParaRPr lang="en-US" noProof="0"/>
          </a:p>
        </p:txBody>
      </p:sp>
      <p:graphicFrame>
        <p:nvGraphicFramePr>
          <p:cNvPr id="9" name="Content Placeholder 2">
            <a:extLst>
              <a:ext uri="{FF2B5EF4-FFF2-40B4-BE49-F238E27FC236}">
                <a16:creationId xmlns:a16="http://schemas.microsoft.com/office/drawing/2014/main" id="{143CB091-B38B-FBAA-AF55-1E9B5E31115B}"/>
              </a:ext>
            </a:extLst>
          </p:cNvPr>
          <p:cNvGraphicFramePr/>
          <p:nvPr/>
        </p:nvGraphicFramePr>
        <p:xfrm>
          <a:off x="6853626" y="1686157"/>
          <a:ext cx="4722416" cy="396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6" name="Picture 5" descr="A close up of a sign&#10;&#10;Description automatically generated">
            <a:extLst>
              <a:ext uri="{FF2B5EF4-FFF2-40B4-BE49-F238E27FC236}">
                <a16:creationId xmlns:a16="http://schemas.microsoft.com/office/drawing/2014/main" id="{18A952ED-AB2B-AAC0-27C3-AD887B3FDD6E}"/>
              </a:ext>
            </a:extLst>
          </p:cNvPr>
          <p:cNvPicPr>
            <a:picLocks noChangeAspect="1"/>
          </p:cNvPicPr>
          <p:nvPr/>
        </p:nvPicPr>
        <p:blipFill>
          <a:blip r:embed="rId8"/>
          <a:stretch>
            <a:fillRect/>
          </a:stretch>
        </p:blipFill>
        <p:spPr>
          <a:xfrm>
            <a:off x="136936" y="5945988"/>
            <a:ext cx="2743200" cy="904875"/>
          </a:xfrm>
          <a:prstGeom prst="rect">
            <a:avLst/>
          </a:prstGeom>
        </p:spPr>
      </p:pic>
    </p:spTree>
    <p:extLst>
      <p:ext uri="{BB962C8B-B14F-4D97-AF65-F5344CB8AC3E}">
        <p14:creationId xmlns:p14="http://schemas.microsoft.com/office/powerpoint/2010/main" val="1197429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D8C0-C495-00AB-FB38-79233FFF1308}"/>
              </a:ext>
            </a:extLst>
          </p:cNvPr>
          <p:cNvSpPr>
            <a:spLocks noGrp="1"/>
          </p:cNvSpPr>
          <p:nvPr>
            <p:ph type="title"/>
          </p:nvPr>
        </p:nvSpPr>
        <p:spPr/>
        <p:txBody>
          <a:bodyPr/>
          <a:lstStyle/>
          <a:p>
            <a:r>
              <a:rPr lang="en-US" dirty="0"/>
              <a:t>Supporting Older Students' Regulation</a:t>
            </a:r>
          </a:p>
        </p:txBody>
      </p:sp>
      <p:sp>
        <p:nvSpPr>
          <p:cNvPr id="3" name="Text Placeholder 2">
            <a:extLst>
              <a:ext uri="{FF2B5EF4-FFF2-40B4-BE49-F238E27FC236}">
                <a16:creationId xmlns:a16="http://schemas.microsoft.com/office/drawing/2014/main" id="{8738F514-7FDB-BDF3-BD55-D4B623B1F1A7}"/>
              </a:ext>
            </a:extLst>
          </p:cNvPr>
          <p:cNvSpPr>
            <a:spLocks noGrp="1"/>
          </p:cNvSpPr>
          <p:nvPr>
            <p:ph type="body" sz="quarter" idx="14"/>
          </p:nvPr>
        </p:nvSpPr>
        <p:spPr/>
        <p:txBody>
          <a:bodyPr vert="horz" lIns="91440" tIns="45720" rIns="91440" bIns="45720" rtlCol="0" anchor="t">
            <a:normAutofit/>
          </a:bodyPr>
          <a:lstStyle/>
          <a:p>
            <a:r>
              <a:rPr lang="en-US" dirty="0"/>
              <a:t>Older Students</a:t>
            </a:r>
          </a:p>
        </p:txBody>
      </p:sp>
      <p:sp>
        <p:nvSpPr>
          <p:cNvPr id="4" name="Text Placeholder 3">
            <a:extLst>
              <a:ext uri="{FF2B5EF4-FFF2-40B4-BE49-F238E27FC236}">
                <a16:creationId xmlns:a16="http://schemas.microsoft.com/office/drawing/2014/main" id="{321D66CF-BB1F-AE2F-7D83-911BA91A4435}"/>
              </a:ext>
            </a:extLst>
          </p:cNvPr>
          <p:cNvSpPr>
            <a:spLocks noGrp="1"/>
          </p:cNvSpPr>
          <p:nvPr>
            <p:ph type="body" sz="quarter" idx="17"/>
          </p:nvPr>
        </p:nvSpPr>
        <p:spPr/>
        <p:txBody>
          <a:bodyPr vert="horz" lIns="91440" tIns="45720" rIns="91440" bIns="45720" rtlCol="0" anchor="t">
            <a:normAutofit/>
          </a:bodyPr>
          <a:lstStyle/>
          <a:p>
            <a:r>
              <a:rPr lang="en-US" dirty="0"/>
              <a:t>Although they might need less support, students still may need prompting or different strategies to regulate their emotions</a:t>
            </a:r>
          </a:p>
        </p:txBody>
      </p:sp>
      <p:sp>
        <p:nvSpPr>
          <p:cNvPr id="5" name="Text Placeholder 4">
            <a:extLst>
              <a:ext uri="{FF2B5EF4-FFF2-40B4-BE49-F238E27FC236}">
                <a16:creationId xmlns:a16="http://schemas.microsoft.com/office/drawing/2014/main" id="{ABE800CA-A9A9-A6FC-CF45-903660E315B1}"/>
              </a:ext>
            </a:extLst>
          </p:cNvPr>
          <p:cNvSpPr>
            <a:spLocks noGrp="1"/>
          </p:cNvSpPr>
          <p:nvPr>
            <p:ph type="body" sz="quarter" idx="16"/>
          </p:nvPr>
        </p:nvSpPr>
        <p:spPr/>
        <p:txBody>
          <a:bodyPr vert="horz" lIns="91440" tIns="45720" rIns="91440" bIns="45720" rtlCol="0" anchor="t">
            <a:normAutofit/>
          </a:bodyPr>
          <a:lstStyle/>
          <a:p>
            <a:r>
              <a:rPr lang="en-US" dirty="0">
                <a:solidFill>
                  <a:schemeClr val="tx2"/>
                </a:solidFill>
              </a:rPr>
              <a:t>Strategies Students Can Use:</a:t>
            </a:r>
          </a:p>
        </p:txBody>
      </p:sp>
      <p:sp>
        <p:nvSpPr>
          <p:cNvPr id="6" name="Text Placeholder 5">
            <a:extLst>
              <a:ext uri="{FF2B5EF4-FFF2-40B4-BE49-F238E27FC236}">
                <a16:creationId xmlns:a16="http://schemas.microsoft.com/office/drawing/2014/main" id="{CDD27882-2CC8-2F14-5F9F-7B3260395CFD}"/>
              </a:ext>
            </a:extLst>
          </p:cNvPr>
          <p:cNvSpPr>
            <a:spLocks noGrp="1"/>
          </p:cNvSpPr>
          <p:nvPr>
            <p:ph type="body" sz="quarter" idx="18"/>
          </p:nvPr>
        </p:nvSpPr>
        <p:spPr/>
        <p:txBody>
          <a:bodyPr vert="horz" lIns="91440" tIns="45720" rIns="91440" bIns="45720" rtlCol="0" anchor="t">
            <a:normAutofit/>
          </a:bodyPr>
          <a:lstStyle/>
          <a:p>
            <a:r>
              <a:rPr lang="en-US" dirty="0"/>
              <a:t>Taking a walk </a:t>
            </a:r>
          </a:p>
          <a:p>
            <a:r>
              <a:rPr lang="en-US" dirty="0"/>
              <a:t>Getting outside &amp; grounding </a:t>
            </a:r>
          </a:p>
          <a:p>
            <a:r>
              <a:rPr lang="en-US" dirty="0"/>
              <a:t>Focused outlet for aggression- punching bag, pillow</a:t>
            </a:r>
          </a:p>
          <a:p>
            <a:r>
              <a:rPr lang="en-US" dirty="0"/>
              <a:t>Listening to a favorite song</a:t>
            </a:r>
          </a:p>
          <a:p>
            <a:r>
              <a:rPr lang="en-US" dirty="0"/>
              <a:t>Guided meditation </a:t>
            </a:r>
          </a:p>
        </p:txBody>
      </p:sp>
      <p:pic>
        <p:nvPicPr>
          <p:cNvPr id="8" name="Picture 5" descr="A close up of a sign&#10;&#10;Description automatically generated">
            <a:extLst>
              <a:ext uri="{FF2B5EF4-FFF2-40B4-BE49-F238E27FC236}">
                <a16:creationId xmlns:a16="http://schemas.microsoft.com/office/drawing/2014/main" id="{BFFE5BB5-58CF-7CC7-685D-66B7B0D05902}"/>
              </a:ext>
            </a:extLst>
          </p:cNvPr>
          <p:cNvPicPr>
            <a:picLocks noChangeAspect="1"/>
          </p:cNvPicPr>
          <p:nvPr/>
        </p:nvPicPr>
        <p:blipFill>
          <a:blip r:embed="rId2"/>
          <a:stretch>
            <a:fillRect/>
          </a:stretch>
        </p:blipFill>
        <p:spPr>
          <a:xfrm>
            <a:off x="136936" y="5945988"/>
            <a:ext cx="2743200" cy="904875"/>
          </a:xfrm>
          <a:prstGeom prst="rect">
            <a:avLst/>
          </a:prstGeom>
        </p:spPr>
      </p:pic>
    </p:spTree>
    <p:extLst>
      <p:ext uri="{BB962C8B-B14F-4D97-AF65-F5344CB8AC3E}">
        <p14:creationId xmlns:p14="http://schemas.microsoft.com/office/powerpoint/2010/main" val="3379462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B77837-AC16-323A-BC12-376F0BC0ACF7}"/>
              </a:ext>
            </a:extLst>
          </p:cNvPr>
          <p:cNvSpPr>
            <a:spLocks noGrp="1"/>
          </p:cNvSpPr>
          <p:nvPr>
            <p:ph type="title"/>
          </p:nvPr>
        </p:nvSpPr>
        <p:spPr>
          <a:xfrm>
            <a:off x="5172074" y="286603"/>
            <a:ext cx="5983605" cy="1450757"/>
          </a:xfrm>
        </p:spPr>
        <p:txBody>
          <a:bodyPr>
            <a:normAutofit/>
          </a:bodyPr>
          <a:lstStyle/>
          <a:p>
            <a:r>
              <a:rPr lang="en-US"/>
              <a:t>Let's go through an example...</a:t>
            </a:r>
          </a:p>
        </p:txBody>
      </p:sp>
      <p:pic>
        <p:nvPicPr>
          <p:cNvPr id="4" name="Picture 3" descr="Catapult Challenge | Anythink Libraries">
            <a:extLst>
              <a:ext uri="{FF2B5EF4-FFF2-40B4-BE49-F238E27FC236}">
                <a16:creationId xmlns:a16="http://schemas.microsoft.com/office/drawing/2014/main" id="{8464CC2D-D163-B25B-24DF-D7155EF1BBCE}"/>
              </a:ext>
            </a:extLst>
          </p:cNvPr>
          <p:cNvPicPr>
            <a:picLocks noChangeAspect="1"/>
          </p:cNvPicPr>
          <p:nvPr/>
        </p:nvPicPr>
        <p:blipFill>
          <a:blip r:embed="rId3"/>
          <a:srcRect l="24787" r="27450"/>
          <a:stretch/>
        </p:blipFill>
        <p:spPr>
          <a:xfrm>
            <a:off x="20" y="10"/>
            <a:ext cx="4580077" cy="6400784"/>
          </a:xfrm>
          <a:prstGeom prst="rect">
            <a:avLst/>
          </a:prstGeom>
        </p:spPr>
      </p:pic>
      <p:cxnSp>
        <p:nvCxnSpPr>
          <p:cNvPr id="11"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B0C35D-7F3B-A27A-E46E-AB59401E6E00}"/>
              </a:ext>
            </a:extLst>
          </p:cNvPr>
          <p:cNvSpPr>
            <a:spLocks noGrp="1"/>
          </p:cNvSpPr>
          <p:nvPr>
            <p:ph idx="1"/>
          </p:nvPr>
        </p:nvSpPr>
        <p:spPr>
          <a:xfrm>
            <a:off x="5172074" y="2108201"/>
            <a:ext cx="5983606" cy="3760891"/>
          </a:xfrm>
        </p:spPr>
        <p:txBody>
          <a:bodyPr vert="horz" lIns="0" tIns="45720" rIns="0" bIns="45720" rtlCol="0" anchor="t">
            <a:normAutofit/>
          </a:bodyPr>
          <a:lstStyle/>
          <a:p>
            <a:pPr>
              <a:buFont typeface="Arial" panose="020F0502020204030204" pitchFamily="34" charset="0"/>
              <a:buChar char="•"/>
            </a:pPr>
            <a:r>
              <a:rPr lang="en-US" dirty="0"/>
              <a:t>Babysitting clinic </a:t>
            </a:r>
          </a:p>
          <a:p>
            <a:pPr>
              <a:buFont typeface="Arial" panose="020F0502020204030204" pitchFamily="34" charset="0"/>
              <a:buChar char="•"/>
            </a:pPr>
            <a:r>
              <a:rPr lang="en-US" dirty="0"/>
              <a:t>Washing dishes as a calm down technique</a:t>
            </a:r>
          </a:p>
          <a:p>
            <a:pPr>
              <a:buFont typeface="Arial" panose="020F0502020204030204" pitchFamily="34" charset="0"/>
              <a:buChar char="•"/>
            </a:pPr>
            <a:r>
              <a:rPr lang="en-US" dirty="0" err="1"/>
              <a:t>Tiktok</a:t>
            </a:r>
            <a:r>
              <a:rPr lang="en-US" dirty="0"/>
              <a:t>  </a:t>
            </a:r>
          </a:p>
          <a:p>
            <a:pPr>
              <a:buFont typeface="Arial" panose="020F0502020204030204" pitchFamily="34" charset="0"/>
              <a:buChar char="•"/>
            </a:pPr>
            <a:endParaRPr lang="en-US"/>
          </a:p>
        </p:txBody>
      </p:sp>
      <p:sp>
        <p:nvSpPr>
          <p:cNvPr id="13" name="Rectangle 1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Text, logo&#10;&#10;Description automatically generated">
            <a:extLst>
              <a:ext uri="{FF2B5EF4-FFF2-40B4-BE49-F238E27FC236}">
                <a16:creationId xmlns:a16="http://schemas.microsoft.com/office/drawing/2014/main" id="{50E88247-9B13-2B98-B001-C08F6A2538EC}"/>
              </a:ext>
            </a:extLst>
          </p:cNvPr>
          <p:cNvPicPr>
            <a:picLocks noChangeAspect="1"/>
          </p:cNvPicPr>
          <p:nvPr/>
        </p:nvPicPr>
        <p:blipFill>
          <a:blip r:embed="rId4"/>
          <a:stretch>
            <a:fillRect/>
          </a:stretch>
        </p:blipFill>
        <p:spPr>
          <a:xfrm>
            <a:off x="9296399" y="5408526"/>
            <a:ext cx="2743200" cy="914400"/>
          </a:xfrm>
          <a:prstGeom prst="rect">
            <a:avLst/>
          </a:prstGeom>
        </p:spPr>
      </p:pic>
    </p:spTree>
    <p:extLst>
      <p:ext uri="{BB962C8B-B14F-4D97-AF65-F5344CB8AC3E}">
        <p14:creationId xmlns:p14="http://schemas.microsoft.com/office/powerpoint/2010/main" val="315151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89D62A-3FAD-0992-2D8B-C678CD78BFD3}"/>
              </a:ext>
            </a:extLst>
          </p:cNvPr>
          <p:cNvSpPr>
            <a:spLocks noGrp="1"/>
          </p:cNvSpPr>
          <p:nvPr>
            <p:ph type="title"/>
          </p:nvPr>
        </p:nvSpPr>
        <p:spPr>
          <a:xfrm>
            <a:off x="643467" y="634946"/>
            <a:ext cx="3689094" cy="5055904"/>
          </a:xfrm>
        </p:spPr>
        <p:txBody>
          <a:bodyPr anchor="ctr">
            <a:normAutofit/>
          </a:bodyPr>
          <a:lstStyle/>
          <a:p>
            <a:pPr algn="r"/>
            <a:r>
              <a:rPr lang="en-US"/>
              <a:t>Today's Agenda </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B1337750-136F-2FE9-782C-788B9BE8328E}"/>
              </a:ext>
            </a:extLst>
          </p:cNvPr>
          <p:cNvGraphicFramePr>
            <a:graphicFrameLocks noGrp="1"/>
          </p:cNvGraphicFramePr>
          <p:nvPr>
            <p:ph idx="1"/>
            <p:extLst>
              <p:ext uri="{D42A27DB-BD31-4B8C-83A1-F6EECF244321}">
                <p14:modId xmlns:p14="http://schemas.microsoft.com/office/powerpoint/2010/main" val="3668595461"/>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Picture 24" descr="Text, logo&#10;&#10;Description automatically generated">
            <a:extLst>
              <a:ext uri="{FF2B5EF4-FFF2-40B4-BE49-F238E27FC236}">
                <a16:creationId xmlns:a16="http://schemas.microsoft.com/office/drawing/2014/main" id="{4D6A86FF-32A8-AD76-6853-31F171AFC413}"/>
              </a:ext>
            </a:extLst>
          </p:cNvPr>
          <p:cNvPicPr>
            <a:picLocks noChangeAspect="1"/>
          </p:cNvPicPr>
          <p:nvPr/>
        </p:nvPicPr>
        <p:blipFill>
          <a:blip r:embed="rId8"/>
          <a:stretch>
            <a:fillRect/>
          </a:stretch>
        </p:blipFill>
        <p:spPr>
          <a:xfrm>
            <a:off x="135653" y="5483888"/>
            <a:ext cx="2743200" cy="914400"/>
          </a:xfrm>
          <a:prstGeom prst="rect">
            <a:avLst/>
          </a:prstGeom>
        </p:spPr>
      </p:pic>
    </p:spTree>
    <p:extLst>
      <p:ext uri="{BB962C8B-B14F-4D97-AF65-F5344CB8AC3E}">
        <p14:creationId xmlns:p14="http://schemas.microsoft.com/office/powerpoint/2010/main" val="2541022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85BE8F-5802-CB95-50EA-F6320E186C97}"/>
              </a:ext>
            </a:extLst>
          </p:cNvPr>
          <p:cNvSpPr>
            <a:spLocks noGrp="1"/>
          </p:cNvSpPr>
          <p:nvPr>
            <p:ph type="title"/>
          </p:nvPr>
        </p:nvSpPr>
        <p:spPr>
          <a:xfrm>
            <a:off x="5116783" y="516835"/>
            <a:ext cx="5977937" cy="1666501"/>
          </a:xfrm>
        </p:spPr>
        <p:txBody>
          <a:bodyPr>
            <a:normAutofit/>
          </a:bodyPr>
          <a:lstStyle/>
          <a:p>
            <a:r>
              <a:rPr lang="en-US" sz="3700" b="1" u="sng">
                <a:solidFill>
                  <a:srgbClr val="FFFFFF"/>
                </a:solidFill>
              </a:rPr>
              <a:t>Engagement</a:t>
            </a:r>
            <a:r>
              <a:rPr lang="en-US" sz="3700">
                <a:solidFill>
                  <a:srgbClr val="FFFFFF"/>
                </a:solidFill>
              </a:rPr>
              <a:t> is the best way to prevent challenging behaviors</a:t>
            </a:r>
          </a:p>
        </p:txBody>
      </p:sp>
      <p:pic>
        <p:nvPicPr>
          <p:cNvPr id="4" name="Picture 3" descr="A group of children playing with toys&#10;&#10;Description automatically generated">
            <a:extLst>
              <a:ext uri="{FF2B5EF4-FFF2-40B4-BE49-F238E27FC236}">
                <a16:creationId xmlns:a16="http://schemas.microsoft.com/office/drawing/2014/main" id="{405E00DB-2061-CCB1-B1B4-D576B59E7250}"/>
              </a:ext>
            </a:extLst>
          </p:cNvPr>
          <p:cNvPicPr>
            <a:picLocks noChangeAspect="1"/>
          </p:cNvPicPr>
          <p:nvPr/>
        </p:nvPicPr>
        <p:blipFill>
          <a:blip r:embed="rId3"/>
          <a:srcRect r="1" b="15774"/>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D29CA1-E911-E9D9-B731-867B622719AB}"/>
              </a:ext>
            </a:extLst>
          </p:cNvPr>
          <p:cNvSpPr>
            <a:spLocks noGrp="1"/>
          </p:cNvSpPr>
          <p:nvPr>
            <p:ph idx="1"/>
          </p:nvPr>
        </p:nvSpPr>
        <p:spPr>
          <a:xfrm>
            <a:off x="5116784" y="2546224"/>
            <a:ext cx="5977938" cy="3342747"/>
          </a:xfrm>
        </p:spPr>
        <p:txBody>
          <a:bodyPr vert="horz" lIns="0" tIns="45720" rIns="0" bIns="45720" rtlCol="0" anchor="t">
            <a:normAutofit/>
          </a:bodyPr>
          <a:lstStyle/>
          <a:p>
            <a:pPr marL="285750" indent="-285750">
              <a:buFont typeface="Arial" panose="020F0502020204030204" pitchFamily="34" charset="0"/>
              <a:buChar char="•"/>
            </a:pPr>
            <a:r>
              <a:rPr lang="en-US" sz="1800">
                <a:solidFill>
                  <a:srgbClr val="FFFFFF"/>
                </a:solidFill>
              </a:rPr>
              <a:t>What do your students like to do? Are there ways you can expand on those interests to increase engagement?</a:t>
            </a:r>
            <a:endParaRPr lang="en-US"/>
          </a:p>
          <a:p>
            <a:pPr marL="285750" indent="-285750">
              <a:buFont typeface="Arial" panose="020F0502020204030204" pitchFamily="34" charset="0"/>
              <a:buChar char="•"/>
            </a:pPr>
            <a:r>
              <a:rPr lang="en-US" sz="1800">
                <a:solidFill>
                  <a:srgbClr val="FFFFFF"/>
                </a:solidFill>
              </a:rPr>
              <a:t>Do you have enough options of experiences for all student interests? </a:t>
            </a:r>
          </a:p>
          <a:p>
            <a:pPr marL="285750" indent="-285750">
              <a:buFont typeface="Arial" panose="020F0502020204030204" pitchFamily="34" charset="0"/>
              <a:buChar char="•"/>
            </a:pPr>
            <a:r>
              <a:rPr lang="en-US" sz="1800">
                <a:solidFill>
                  <a:srgbClr val="FFFFFF"/>
                </a:solidFill>
              </a:rPr>
              <a:t>After school context: is there a balance of student directed vs. Adult directed options?</a:t>
            </a:r>
          </a:p>
          <a:p>
            <a:pPr>
              <a:buFont typeface="Arial" panose="020F0502020204030204" pitchFamily="34" charset="0"/>
              <a:buChar char="•"/>
            </a:pPr>
            <a:endParaRPr lang="en-US" sz="1800">
              <a:solidFill>
                <a:srgbClr val="FFFFFF"/>
              </a:solidFill>
            </a:endParaRPr>
          </a:p>
        </p:txBody>
      </p:sp>
      <p:pic>
        <p:nvPicPr>
          <p:cNvPr id="6" name="Picture 5" descr="Text, logo&#10;&#10;Description automatically generated">
            <a:extLst>
              <a:ext uri="{FF2B5EF4-FFF2-40B4-BE49-F238E27FC236}">
                <a16:creationId xmlns:a16="http://schemas.microsoft.com/office/drawing/2014/main" id="{D775FF7F-AA0A-CD31-7119-FB208DE2AC72}"/>
              </a:ext>
            </a:extLst>
          </p:cNvPr>
          <p:cNvPicPr>
            <a:picLocks noChangeAspect="1"/>
          </p:cNvPicPr>
          <p:nvPr/>
        </p:nvPicPr>
        <p:blipFill>
          <a:blip r:embed="rId4"/>
          <a:stretch>
            <a:fillRect/>
          </a:stretch>
        </p:blipFill>
        <p:spPr>
          <a:xfrm>
            <a:off x="9145674" y="5793713"/>
            <a:ext cx="2743200" cy="914400"/>
          </a:xfrm>
          <a:prstGeom prst="rect">
            <a:avLst/>
          </a:prstGeom>
        </p:spPr>
      </p:pic>
    </p:spTree>
    <p:extLst>
      <p:ext uri="{BB962C8B-B14F-4D97-AF65-F5344CB8AC3E}">
        <p14:creationId xmlns:p14="http://schemas.microsoft.com/office/powerpoint/2010/main" val="361296970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B3FCC6-DFD4-E416-01C4-47A3DDC2BB52}"/>
              </a:ext>
            </a:extLst>
          </p:cNvPr>
          <p:cNvSpPr>
            <a:spLocks noGrp="1"/>
          </p:cNvSpPr>
          <p:nvPr>
            <p:ph type="title"/>
          </p:nvPr>
        </p:nvSpPr>
        <p:spPr>
          <a:xfrm>
            <a:off x="642259" y="634946"/>
            <a:ext cx="3372529" cy="5055904"/>
          </a:xfrm>
        </p:spPr>
        <p:txBody>
          <a:bodyPr anchor="ctr">
            <a:normAutofit/>
          </a:bodyPr>
          <a:lstStyle/>
          <a:p>
            <a:r>
              <a:rPr lang="en-US"/>
              <a:t>How does this translate to your students?</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B6F8CCC-C3D1-53AA-6FA3-8F3C7773C9D5}"/>
              </a:ext>
            </a:extLst>
          </p:cNvPr>
          <p:cNvGraphicFramePr>
            <a:graphicFrameLocks noGrp="1"/>
          </p:cNvGraphicFramePr>
          <p:nvPr>
            <p:ph idx="1"/>
            <p:extLst>
              <p:ext uri="{D42A27DB-BD31-4B8C-83A1-F6EECF244321}">
                <p14:modId xmlns:p14="http://schemas.microsoft.com/office/powerpoint/2010/main" val="2407008228"/>
              </p:ext>
            </p:extLst>
          </p:nvPr>
        </p:nvGraphicFramePr>
        <p:xfrm>
          <a:off x="4648201"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447846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25DDD68-E63E-2750-A596-DA10C10727A0}"/>
              </a:ext>
            </a:extLst>
          </p:cNvPr>
          <p:cNvSpPr>
            <a:spLocks noGrp="1"/>
          </p:cNvSpPr>
          <p:nvPr>
            <p:ph type="title"/>
          </p:nvPr>
        </p:nvSpPr>
        <p:spPr>
          <a:xfrm>
            <a:off x="1097280" y="516835"/>
            <a:ext cx="5977937" cy="1666501"/>
          </a:xfrm>
        </p:spPr>
        <p:txBody>
          <a:bodyPr>
            <a:normAutofit/>
          </a:bodyPr>
          <a:lstStyle/>
          <a:p>
            <a:r>
              <a:rPr lang="en-US" sz="4000">
                <a:solidFill>
                  <a:srgbClr val="FFFFFF"/>
                </a:solidFill>
              </a:rPr>
              <a:t>During Teacher-Directed Experiences...</a:t>
            </a:r>
          </a:p>
        </p:txBody>
      </p:sp>
      <p:cxnSp>
        <p:nvCxnSpPr>
          <p:cNvPr id="11" name="Straight Connector 1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6552F90-B4A0-C2B9-F28D-CDCC2A0402E2}"/>
              </a:ext>
            </a:extLst>
          </p:cNvPr>
          <p:cNvSpPr>
            <a:spLocks noGrp="1"/>
          </p:cNvSpPr>
          <p:nvPr>
            <p:ph idx="1"/>
          </p:nvPr>
        </p:nvSpPr>
        <p:spPr>
          <a:xfrm>
            <a:off x="1097279" y="2546224"/>
            <a:ext cx="5977938" cy="3342747"/>
          </a:xfrm>
        </p:spPr>
        <p:txBody>
          <a:bodyPr vert="horz" lIns="0" tIns="45720" rIns="0" bIns="45720" rtlCol="0" anchor="t">
            <a:normAutofit/>
          </a:bodyPr>
          <a:lstStyle/>
          <a:p>
            <a:pPr>
              <a:buFont typeface="Arial" panose="020F0502020204030204" pitchFamily="34" charset="0"/>
              <a:buChar char="•"/>
            </a:pPr>
            <a:r>
              <a:rPr lang="en-US" sz="1800">
                <a:solidFill>
                  <a:srgbClr val="FFFFFF"/>
                </a:solidFill>
              </a:rPr>
              <a:t>Give clear, specific instructions </a:t>
            </a:r>
          </a:p>
          <a:p>
            <a:pPr>
              <a:buFont typeface="Arial" panose="020F0502020204030204" pitchFamily="34" charset="0"/>
              <a:buChar char="•"/>
            </a:pPr>
            <a:r>
              <a:rPr lang="en-US" sz="1800">
                <a:solidFill>
                  <a:srgbClr val="FFFFFF"/>
                </a:solidFill>
              </a:rPr>
              <a:t>Avoid/eliminate wait time </a:t>
            </a:r>
          </a:p>
          <a:p>
            <a:pPr marL="383540" lvl="1">
              <a:buFont typeface="Courier New" panose="020F0502020204030204" pitchFamily="34" charset="0"/>
              <a:buChar char="o"/>
            </a:pPr>
            <a:r>
              <a:rPr lang="en-US" sz="1600">
                <a:solidFill>
                  <a:srgbClr val="FFFFFF"/>
                </a:solidFill>
              </a:rPr>
              <a:t>Think about how you will introduce the activity</a:t>
            </a:r>
          </a:p>
          <a:p>
            <a:pPr marL="383540" lvl="1">
              <a:buFont typeface="Courier New" panose="020F0502020204030204" pitchFamily="34" charset="0"/>
              <a:buChar char="o"/>
            </a:pPr>
            <a:r>
              <a:rPr lang="en-US" sz="1600">
                <a:solidFill>
                  <a:srgbClr val="FFFFFF"/>
                </a:solidFill>
              </a:rPr>
              <a:t>Have enough materials</a:t>
            </a:r>
          </a:p>
          <a:p>
            <a:pPr>
              <a:buFont typeface="Arial" panose="020F0502020204030204" pitchFamily="34" charset="0"/>
              <a:buChar char="•"/>
            </a:pPr>
            <a:r>
              <a:rPr lang="en-US" sz="1800">
                <a:solidFill>
                  <a:srgbClr val="FFFFFF"/>
                </a:solidFill>
              </a:rPr>
              <a:t>Provide alternative activities for students who finish the experience early </a:t>
            </a:r>
          </a:p>
          <a:p>
            <a:pPr>
              <a:buFont typeface="Arial" panose="020F0502020204030204" pitchFamily="34" charset="0"/>
              <a:buChar char="•"/>
            </a:pPr>
            <a:r>
              <a:rPr lang="en-US" sz="1800">
                <a:solidFill>
                  <a:srgbClr val="FFFFFF"/>
                </a:solidFill>
              </a:rPr>
              <a:t>Reflection after the fact </a:t>
            </a:r>
          </a:p>
        </p:txBody>
      </p:sp>
      <p:pic>
        <p:nvPicPr>
          <p:cNvPr id="4" name="Picture 3" descr="A picture containing person, table, indoor, child&#10;&#10;Description automatically generated">
            <a:extLst>
              <a:ext uri="{FF2B5EF4-FFF2-40B4-BE49-F238E27FC236}">
                <a16:creationId xmlns:a16="http://schemas.microsoft.com/office/drawing/2014/main" id="{042A2749-F803-A250-9639-98ED77FD7C9D}"/>
              </a:ext>
            </a:extLst>
          </p:cNvPr>
          <p:cNvPicPr>
            <a:picLocks noChangeAspect="1"/>
          </p:cNvPicPr>
          <p:nvPr/>
        </p:nvPicPr>
        <p:blipFill>
          <a:blip r:embed="rId3"/>
          <a:srcRect b="10954"/>
          <a:stretch/>
        </p:blipFill>
        <p:spPr>
          <a:xfrm rot="5400000">
            <a:off x="6472950" y="1138951"/>
            <a:ext cx="6858000" cy="4580097"/>
          </a:xfrm>
          <a:prstGeom prst="rect">
            <a:avLst/>
          </a:prstGeom>
        </p:spPr>
      </p:pic>
    </p:spTree>
    <p:extLst>
      <p:ext uri="{BB962C8B-B14F-4D97-AF65-F5344CB8AC3E}">
        <p14:creationId xmlns:p14="http://schemas.microsoft.com/office/powerpoint/2010/main" val="394143059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7BB44-3480-8DFF-D7B0-614D60A8DD6D}"/>
              </a:ext>
            </a:extLst>
          </p:cNvPr>
          <p:cNvSpPr>
            <a:spLocks noGrp="1"/>
          </p:cNvSpPr>
          <p:nvPr>
            <p:ph type="title"/>
          </p:nvPr>
        </p:nvSpPr>
        <p:spPr>
          <a:xfrm>
            <a:off x="1097280" y="286603"/>
            <a:ext cx="10058400" cy="1450757"/>
          </a:xfrm>
        </p:spPr>
        <p:txBody>
          <a:bodyPr>
            <a:normAutofit/>
          </a:bodyPr>
          <a:lstStyle/>
          <a:p>
            <a:r>
              <a:rPr lang="en-US"/>
              <a:t>Tips &amp; Tricks cont'd </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DFF2EF0-8638-8A92-0C13-8F96D9D5FA56}"/>
              </a:ext>
            </a:extLst>
          </p:cNvPr>
          <p:cNvGraphicFramePr>
            <a:graphicFrameLocks noGrp="1"/>
          </p:cNvGraphicFramePr>
          <p:nvPr>
            <p:ph idx="1"/>
            <p:extLst>
              <p:ext uri="{D42A27DB-BD31-4B8C-83A1-F6EECF244321}">
                <p14:modId xmlns:p14="http://schemas.microsoft.com/office/powerpoint/2010/main" val="411911084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8820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B48BD4-434B-CA38-305F-BCABC33318B5}"/>
              </a:ext>
            </a:extLst>
          </p:cNvPr>
          <p:cNvSpPr>
            <a:spLocks noGrp="1"/>
          </p:cNvSpPr>
          <p:nvPr>
            <p:ph type="title"/>
          </p:nvPr>
        </p:nvSpPr>
        <p:spPr>
          <a:xfrm>
            <a:off x="1097280" y="286603"/>
            <a:ext cx="10058400" cy="1450757"/>
          </a:xfrm>
        </p:spPr>
        <p:txBody>
          <a:bodyPr>
            <a:normAutofit/>
          </a:bodyPr>
          <a:lstStyle/>
          <a:p>
            <a:r>
              <a:rPr lang="en-US"/>
              <a:t>Reflect for a minute...</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6236B8A2-357E-5F04-139F-9F16555B2E22}"/>
              </a:ext>
            </a:extLst>
          </p:cNvPr>
          <p:cNvGraphicFramePr>
            <a:graphicFrameLocks noGrp="1"/>
          </p:cNvGraphicFramePr>
          <p:nvPr>
            <p:ph idx="1"/>
            <p:extLst>
              <p:ext uri="{D42A27DB-BD31-4B8C-83A1-F6EECF244321}">
                <p14:modId xmlns:p14="http://schemas.microsoft.com/office/powerpoint/2010/main" val="150874931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Text, logo&#10;&#10;Description automatically generated">
            <a:extLst>
              <a:ext uri="{FF2B5EF4-FFF2-40B4-BE49-F238E27FC236}">
                <a16:creationId xmlns:a16="http://schemas.microsoft.com/office/drawing/2014/main" id="{AD4791EA-4F7B-AADD-C9BF-1D20AD08179F}"/>
              </a:ext>
            </a:extLst>
          </p:cNvPr>
          <p:cNvPicPr>
            <a:picLocks noChangeAspect="1"/>
          </p:cNvPicPr>
          <p:nvPr/>
        </p:nvPicPr>
        <p:blipFill>
          <a:blip r:embed="rId8"/>
          <a:stretch>
            <a:fillRect/>
          </a:stretch>
        </p:blipFill>
        <p:spPr>
          <a:xfrm>
            <a:off x="1674" y="5483888"/>
            <a:ext cx="2743200" cy="914400"/>
          </a:xfrm>
          <a:prstGeom prst="rect">
            <a:avLst/>
          </a:prstGeom>
        </p:spPr>
      </p:pic>
    </p:spTree>
    <p:extLst>
      <p:ext uri="{BB962C8B-B14F-4D97-AF65-F5344CB8AC3E}">
        <p14:creationId xmlns:p14="http://schemas.microsoft.com/office/powerpoint/2010/main" val="3415819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49EF63-5E2A-EB77-083F-B73747DDDB59}"/>
              </a:ext>
            </a:extLst>
          </p:cNvPr>
          <p:cNvSpPr>
            <a:spLocks noGrp="1"/>
          </p:cNvSpPr>
          <p:nvPr>
            <p:ph type="title"/>
          </p:nvPr>
        </p:nvSpPr>
        <p:spPr>
          <a:xfrm>
            <a:off x="4537826" y="965199"/>
            <a:ext cx="6536269" cy="4927601"/>
          </a:xfrm>
        </p:spPr>
        <p:txBody>
          <a:bodyPr vert="horz" lIns="91440" tIns="45720" rIns="91440" bIns="45720" rtlCol="0" anchor="ctr">
            <a:normAutofit/>
          </a:bodyPr>
          <a:lstStyle/>
          <a:p>
            <a:r>
              <a:rPr lang="en-US" sz="6000">
                <a:solidFill>
                  <a:schemeClr val="tx1">
                    <a:lumMod val="85000"/>
                    <a:lumOff val="15000"/>
                  </a:schemeClr>
                </a:solidFill>
              </a:rPr>
              <a:t>What questions do you have ?</a:t>
            </a:r>
          </a:p>
        </p:txBody>
      </p:sp>
      <p:sp>
        <p:nvSpPr>
          <p:cNvPr id="3" name="Content Placeholder 2">
            <a:extLst>
              <a:ext uri="{FF2B5EF4-FFF2-40B4-BE49-F238E27FC236}">
                <a16:creationId xmlns:a16="http://schemas.microsoft.com/office/drawing/2014/main" id="{0504B9D6-B85D-46E7-77C0-CDF0E16C5B45}"/>
              </a:ext>
            </a:extLst>
          </p:cNvPr>
          <p:cNvSpPr>
            <a:spLocks noGrp="1"/>
          </p:cNvSpPr>
          <p:nvPr>
            <p:ph idx="1"/>
          </p:nvPr>
        </p:nvSpPr>
        <p:spPr>
          <a:xfrm>
            <a:off x="454781" y="965198"/>
            <a:ext cx="3613218" cy="4927602"/>
          </a:xfrm>
        </p:spPr>
        <p:txBody>
          <a:bodyPr vert="horz" lIns="91440" tIns="45720" rIns="91440" bIns="45720" rtlCol="0" anchor="ctr">
            <a:normAutofit/>
          </a:bodyPr>
          <a:lstStyle/>
          <a:p>
            <a:pPr marL="0" indent="0" algn="r">
              <a:lnSpc>
                <a:spcPct val="100000"/>
              </a:lnSpc>
              <a:buNone/>
            </a:pPr>
            <a:r>
              <a:rPr lang="en-US" sz="1800" cap="all" spc="200">
                <a:solidFill>
                  <a:schemeClr val="tx1"/>
                </a:solidFill>
              </a:rPr>
              <a:t>Hayley Jackson Perez</a:t>
            </a:r>
            <a:endParaRPr lang="en-US">
              <a:solidFill>
                <a:schemeClr val="tx1"/>
              </a:solidFill>
            </a:endParaRPr>
          </a:p>
          <a:p>
            <a:pPr marL="0" indent="0" algn="r">
              <a:lnSpc>
                <a:spcPct val="100000"/>
              </a:lnSpc>
              <a:buNone/>
            </a:pPr>
            <a:r>
              <a:rPr lang="en-US" sz="1500" cap="all" spc="200">
                <a:solidFill>
                  <a:schemeClr val="tx1"/>
                </a:solidFill>
              </a:rPr>
              <a:t> </a:t>
            </a:r>
            <a:r>
              <a:rPr lang="en-US" sz="1500" cap="all" spc="200">
                <a:solidFill>
                  <a:schemeClr val="tx1"/>
                </a:solidFill>
                <a:hlinkClick r:id="rId2">
                  <a:extLst>
                    <a:ext uri="{A12FA001-AC4F-418D-AE19-62706E023703}">
                      <ahyp:hlinkClr xmlns:ahyp="http://schemas.microsoft.com/office/drawing/2018/hyperlinkcolor" val="tx"/>
                    </a:ext>
                  </a:extLst>
                </a:hlinkClick>
              </a:rPr>
              <a:t>Hayley.Jackson@unl.edu</a:t>
            </a:r>
            <a:r>
              <a:rPr lang="en-US" sz="1800" cap="all" spc="200">
                <a:solidFill>
                  <a:schemeClr val="tx1"/>
                </a:solidFill>
              </a:rPr>
              <a:t> </a:t>
            </a:r>
            <a:endParaRPr lang="en-US">
              <a:solidFill>
                <a:schemeClr val="tx1"/>
              </a:solidFill>
            </a:endParaRPr>
          </a:p>
          <a:p>
            <a:pPr marL="0" indent="0" algn="r">
              <a:lnSpc>
                <a:spcPct val="100000"/>
              </a:lnSpc>
              <a:buNone/>
            </a:pPr>
            <a:endParaRPr lang="en-US" sz="1800" cap="all" spc="200">
              <a:solidFill>
                <a:schemeClr val="tx1"/>
              </a:solidFill>
            </a:endParaRPr>
          </a:p>
          <a:p>
            <a:pPr marL="0" indent="0" algn="r">
              <a:lnSpc>
                <a:spcPct val="100000"/>
              </a:lnSpc>
              <a:buNone/>
            </a:pPr>
            <a:endParaRPr lang="en-US" sz="1500" cap="all" spc="200">
              <a:solidFill>
                <a:schemeClr val="tx1"/>
              </a:solidFill>
            </a:endParaRPr>
          </a:p>
          <a:p>
            <a:pPr marL="0" indent="0" algn="r">
              <a:lnSpc>
                <a:spcPct val="100000"/>
              </a:lnSpc>
              <a:buNone/>
            </a:pPr>
            <a:endParaRPr lang="en-US" sz="1800" cap="all" spc="200">
              <a:solidFill>
                <a:schemeClr val="tx1"/>
              </a:solidFill>
            </a:endParaRPr>
          </a:p>
        </p:txBody>
      </p:sp>
      <p:cxnSp>
        <p:nvCxnSpPr>
          <p:cNvPr id="16" name="Straight Connector 15">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xt, logo&#10;&#10;Description automatically generated">
            <a:extLst>
              <a:ext uri="{FF2B5EF4-FFF2-40B4-BE49-F238E27FC236}">
                <a16:creationId xmlns:a16="http://schemas.microsoft.com/office/drawing/2014/main" id="{3DD48911-9EF7-3937-7430-58A54239C23F}"/>
              </a:ext>
            </a:extLst>
          </p:cNvPr>
          <p:cNvPicPr>
            <a:picLocks noChangeAspect="1"/>
          </p:cNvPicPr>
          <p:nvPr/>
        </p:nvPicPr>
        <p:blipFill>
          <a:blip r:embed="rId3"/>
          <a:stretch>
            <a:fillRect/>
          </a:stretch>
        </p:blipFill>
        <p:spPr>
          <a:xfrm>
            <a:off x="118905" y="5718350"/>
            <a:ext cx="2743200" cy="914400"/>
          </a:xfrm>
          <a:prstGeom prst="rect">
            <a:avLst/>
          </a:prstGeom>
        </p:spPr>
      </p:pic>
    </p:spTree>
    <p:extLst>
      <p:ext uri="{BB962C8B-B14F-4D97-AF65-F5344CB8AC3E}">
        <p14:creationId xmlns:p14="http://schemas.microsoft.com/office/powerpoint/2010/main" val="3029484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C0B2-810C-49F2-9C32-110D51DE94A8}"/>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18C09870-03E1-A0A0-3A19-FA8B5DF33F68}"/>
              </a:ext>
            </a:extLst>
          </p:cNvPr>
          <p:cNvSpPr>
            <a:spLocks noGrp="1"/>
          </p:cNvSpPr>
          <p:nvPr>
            <p:ph idx="1"/>
          </p:nvPr>
        </p:nvSpPr>
        <p:spPr/>
        <p:txBody>
          <a:bodyPr vert="horz" lIns="0" tIns="45720" rIns="0" bIns="45720" rtlCol="0" anchor="t">
            <a:normAutofit/>
          </a:bodyPr>
          <a:lstStyle/>
          <a:p>
            <a:pPr marL="0" indent="0">
              <a:buNone/>
            </a:pPr>
            <a:r>
              <a:rPr lang="en-US">
                <a:ea typeface="+mn-lt"/>
                <a:cs typeface="+mn-lt"/>
              </a:rPr>
              <a:t>Brown, B. (2013, December 10). Brené Brown on Empathy [Video]. RSA. Retrieved from </a:t>
            </a:r>
            <a:r>
              <a:rPr lang="en-US">
                <a:ea typeface="+mn-lt"/>
                <a:cs typeface="+mn-lt"/>
                <a:hlinkClick r:id="rId2"/>
              </a:rPr>
              <a:t>https://www.youtube.com/watch?v=T4t2U-Q-p9I</a:t>
            </a:r>
            <a:endParaRPr lang="en-US"/>
          </a:p>
          <a:p>
            <a:pPr marL="0" indent="0">
              <a:buNone/>
            </a:pPr>
            <a:r>
              <a:rPr lang="en-US">
                <a:ea typeface="+mn-lt"/>
                <a:cs typeface="+mn-lt"/>
              </a:rPr>
              <a:t>Dunlap, G., &amp; Fox, L. (2011). Function-based interventions for children with challenging behavior. </a:t>
            </a:r>
            <a:r>
              <a:rPr lang="en-US" i="1">
                <a:ea typeface="+mn-lt"/>
                <a:cs typeface="+mn-lt"/>
              </a:rPr>
              <a:t>Exceptional Children</a:t>
            </a:r>
            <a:r>
              <a:rPr lang="en-US">
                <a:ea typeface="+mn-lt"/>
                <a:cs typeface="+mn-lt"/>
              </a:rPr>
              <a:t>, </a:t>
            </a:r>
            <a:r>
              <a:rPr lang="en-US" i="1">
                <a:ea typeface="+mn-lt"/>
                <a:cs typeface="+mn-lt"/>
              </a:rPr>
              <a:t>77</a:t>
            </a:r>
            <a:r>
              <a:rPr lang="en-US">
                <a:ea typeface="+mn-lt"/>
                <a:cs typeface="+mn-lt"/>
              </a:rPr>
              <a:t>(3), 232-248.</a:t>
            </a:r>
            <a:endParaRPr lang="en-US"/>
          </a:p>
          <a:p>
            <a:pPr marL="0" indent="0">
              <a:buNone/>
            </a:pPr>
            <a:r>
              <a:rPr lang="en-US">
                <a:ea typeface="+mn-lt"/>
                <a:cs typeface="+mn-lt"/>
              </a:rPr>
              <a:t>Fredricks, J. A., &amp; Brophy, J. E. (2001). Promoting student engagement: A synthesis of research. </a:t>
            </a:r>
            <a:r>
              <a:rPr lang="en-US" i="1">
                <a:ea typeface="+mn-lt"/>
                <a:cs typeface="+mn-lt"/>
              </a:rPr>
              <a:t>Educational Psychology Review</a:t>
            </a:r>
            <a:r>
              <a:rPr lang="en-US">
                <a:ea typeface="+mn-lt"/>
                <a:cs typeface="+mn-lt"/>
              </a:rPr>
              <a:t>, </a:t>
            </a:r>
            <a:r>
              <a:rPr lang="en-US" i="1">
                <a:ea typeface="+mn-lt"/>
                <a:cs typeface="+mn-lt"/>
              </a:rPr>
              <a:t>13</a:t>
            </a:r>
            <a:r>
              <a:rPr lang="en-US">
                <a:ea typeface="+mn-lt"/>
                <a:cs typeface="+mn-lt"/>
              </a:rPr>
              <a:t>(2), 141-165.</a:t>
            </a:r>
          </a:p>
          <a:p>
            <a:pPr marL="0" indent="0">
              <a:buNone/>
            </a:pPr>
            <a:r>
              <a:rPr lang="en-US">
                <a:ea typeface="+mn-lt"/>
                <a:cs typeface="+mn-lt"/>
              </a:rPr>
              <a:t>Hemmeter, M.L. (2023). The Impact of Teacher-Child Relationships on Early Childhood Development. </a:t>
            </a:r>
            <a:r>
              <a:rPr lang="en-US" i="1">
                <a:ea typeface="+mn-lt"/>
                <a:cs typeface="+mn-lt"/>
              </a:rPr>
              <a:t>Early Childhood Research Quarterly</a:t>
            </a:r>
            <a:r>
              <a:rPr lang="en-US">
                <a:ea typeface="+mn-lt"/>
                <a:cs typeface="+mn-lt"/>
              </a:rPr>
              <a:t>, 67, 123-145.</a:t>
            </a:r>
            <a:endParaRPr lang="en-US" b="1"/>
          </a:p>
          <a:p>
            <a:endParaRPr lang="en-US"/>
          </a:p>
          <a:p>
            <a:endParaRPr lang="en-US"/>
          </a:p>
        </p:txBody>
      </p:sp>
      <p:pic>
        <p:nvPicPr>
          <p:cNvPr id="5" name="Picture 4" descr="Text, logo&#10;&#10;Description automatically generated">
            <a:extLst>
              <a:ext uri="{FF2B5EF4-FFF2-40B4-BE49-F238E27FC236}">
                <a16:creationId xmlns:a16="http://schemas.microsoft.com/office/drawing/2014/main" id="{55BBB153-A069-1055-F2DC-985358BBCA2D}"/>
              </a:ext>
            </a:extLst>
          </p:cNvPr>
          <p:cNvPicPr>
            <a:picLocks noChangeAspect="1"/>
          </p:cNvPicPr>
          <p:nvPr/>
        </p:nvPicPr>
        <p:blipFill>
          <a:blip r:embed="rId3"/>
          <a:stretch>
            <a:fillRect/>
          </a:stretch>
        </p:blipFill>
        <p:spPr>
          <a:xfrm>
            <a:off x="118905" y="5408526"/>
            <a:ext cx="2743200" cy="914400"/>
          </a:xfrm>
          <a:prstGeom prst="rect">
            <a:avLst/>
          </a:prstGeom>
        </p:spPr>
      </p:pic>
    </p:spTree>
    <p:extLst>
      <p:ext uri="{BB962C8B-B14F-4D97-AF65-F5344CB8AC3E}">
        <p14:creationId xmlns:p14="http://schemas.microsoft.com/office/powerpoint/2010/main" val="815532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3E32-40A7-4F1E-A77D-A3826FB8CD85}"/>
              </a:ext>
            </a:extLst>
          </p:cNvPr>
          <p:cNvSpPr>
            <a:spLocks noGrp="1"/>
          </p:cNvSpPr>
          <p:nvPr>
            <p:ph type="title"/>
          </p:nvPr>
        </p:nvSpPr>
        <p:spPr>
          <a:xfrm>
            <a:off x="838200" y="373343"/>
            <a:ext cx="10515600" cy="1348065"/>
          </a:xfrm>
        </p:spPr>
        <p:txBody>
          <a:bodyPr>
            <a:normAutofit/>
          </a:bodyPr>
          <a:lstStyle/>
          <a:p>
            <a:r>
              <a:rPr lang="en-US" sz="6800" i="0">
                <a:solidFill>
                  <a:srgbClr val="FF0000"/>
                </a:solidFill>
                <a:latin typeface="Georgia"/>
              </a:rPr>
              <a:t>A little bit about me...</a:t>
            </a:r>
          </a:p>
        </p:txBody>
      </p:sp>
      <p:pic>
        <p:nvPicPr>
          <p:cNvPr id="8" name="Picture 7" descr="A person and person walking down a beach&#10;&#10;Description automatically generated">
            <a:extLst>
              <a:ext uri="{FF2B5EF4-FFF2-40B4-BE49-F238E27FC236}">
                <a16:creationId xmlns:a16="http://schemas.microsoft.com/office/drawing/2014/main" id="{81991EDF-4DAA-0D21-9423-9E025F682BBB}"/>
              </a:ext>
            </a:extLst>
          </p:cNvPr>
          <p:cNvPicPr>
            <a:picLocks noChangeAspect="1"/>
          </p:cNvPicPr>
          <p:nvPr/>
        </p:nvPicPr>
        <p:blipFill>
          <a:blip r:embed="rId3"/>
          <a:stretch>
            <a:fillRect/>
          </a:stretch>
        </p:blipFill>
        <p:spPr>
          <a:xfrm>
            <a:off x="3693309" y="2032000"/>
            <a:ext cx="5611556" cy="3732696"/>
          </a:xfrm>
          <a:prstGeom prst="rect">
            <a:avLst/>
          </a:prstGeom>
        </p:spPr>
      </p:pic>
      <p:pic>
        <p:nvPicPr>
          <p:cNvPr id="6" name="Picture 6" descr="A picture containing text, sign, clipart, drawn&#10;&#10;Description automatically generated">
            <a:extLst>
              <a:ext uri="{FF2B5EF4-FFF2-40B4-BE49-F238E27FC236}">
                <a16:creationId xmlns:a16="http://schemas.microsoft.com/office/drawing/2014/main" id="{7DFE3DAD-0030-46DB-BF4E-EB5D6F2A1432}"/>
              </a:ext>
            </a:extLst>
          </p:cNvPr>
          <p:cNvPicPr>
            <a:picLocks noChangeAspect="1"/>
          </p:cNvPicPr>
          <p:nvPr/>
        </p:nvPicPr>
        <p:blipFill>
          <a:blip r:embed="rId4"/>
          <a:stretch>
            <a:fillRect/>
          </a:stretch>
        </p:blipFill>
        <p:spPr>
          <a:xfrm>
            <a:off x="3696912" y="4829947"/>
            <a:ext cx="1876425" cy="1876425"/>
          </a:xfrm>
          <a:prstGeom prst="rect">
            <a:avLst/>
          </a:prstGeom>
        </p:spPr>
      </p:pic>
      <p:pic>
        <p:nvPicPr>
          <p:cNvPr id="4" name="Picture 4">
            <a:extLst>
              <a:ext uri="{FF2B5EF4-FFF2-40B4-BE49-F238E27FC236}">
                <a16:creationId xmlns:a16="http://schemas.microsoft.com/office/drawing/2014/main" id="{C31C065A-B2E9-4B81-84ED-A890175A7A43}"/>
              </a:ext>
            </a:extLst>
          </p:cNvPr>
          <p:cNvPicPr>
            <a:picLocks noChangeAspect="1"/>
          </p:cNvPicPr>
          <p:nvPr/>
        </p:nvPicPr>
        <p:blipFill>
          <a:blip r:embed="rId5"/>
          <a:stretch>
            <a:fillRect/>
          </a:stretch>
        </p:blipFill>
        <p:spPr>
          <a:xfrm>
            <a:off x="177078" y="1723242"/>
            <a:ext cx="3640137" cy="915987"/>
          </a:xfrm>
          <a:prstGeom prst="rect">
            <a:avLst/>
          </a:prstGeom>
        </p:spPr>
      </p:pic>
      <p:pic>
        <p:nvPicPr>
          <p:cNvPr id="11" name="Picture 5" descr="A close up of a sign&#10;&#10;Description automatically generated">
            <a:extLst>
              <a:ext uri="{FF2B5EF4-FFF2-40B4-BE49-F238E27FC236}">
                <a16:creationId xmlns:a16="http://schemas.microsoft.com/office/drawing/2014/main" id="{D0A55E03-B4F7-7DFE-2D69-89C801666E8D}"/>
              </a:ext>
            </a:extLst>
          </p:cNvPr>
          <p:cNvPicPr>
            <a:picLocks noChangeAspect="1"/>
          </p:cNvPicPr>
          <p:nvPr/>
        </p:nvPicPr>
        <p:blipFill>
          <a:blip r:embed="rId6"/>
          <a:stretch>
            <a:fillRect/>
          </a:stretch>
        </p:blipFill>
        <p:spPr>
          <a:xfrm>
            <a:off x="6563615" y="5902856"/>
            <a:ext cx="2743200" cy="904875"/>
          </a:xfrm>
          <a:prstGeom prst="rect">
            <a:avLst/>
          </a:prstGeom>
        </p:spPr>
      </p:pic>
      <p:pic>
        <p:nvPicPr>
          <p:cNvPr id="3" name="Picture 2" descr="A dog looking up at the camera&#10;&#10;Description automatically generated">
            <a:extLst>
              <a:ext uri="{FF2B5EF4-FFF2-40B4-BE49-F238E27FC236}">
                <a16:creationId xmlns:a16="http://schemas.microsoft.com/office/drawing/2014/main" id="{A0E7BDE8-F5A0-0708-5C1A-24C49CD4F834}"/>
              </a:ext>
            </a:extLst>
          </p:cNvPr>
          <p:cNvPicPr>
            <a:picLocks noChangeAspect="1"/>
          </p:cNvPicPr>
          <p:nvPr/>
        </p:nvPicPr>
        <p:blipFill>
          <a:blip r:embed="rId7"/>
          <a:stretch>
            <a:fillRect/>
          </a:stretch>
        </p:blipFill>
        <p:spPr>
          <a:xfrm>
            <a:off x="9900097" y="3359"/>
            <a:ext cx="2293765" cy="4114800"/>
          </a:xfrm>
          <a:prstGeom prst="rect">
            <a:avLst/>
          </a:prstGeom>
        </p:spPr>
      </p:pic>
      <p:pic>
        <p:nvPicPr>
          <p:cNvPr id="12" name="Picture 12" descr="Logo, company name&#10;&#10;Description automatically generated">
            <a:extLst>
              <a:ext uri="{FF2B5EF4-FFF2-40B4-BE49-F238E27FC236}">
                <a16:creationId xmlns:a16="http://schemas.microsoft.com/office/drawing/2014/main" id="{1D3A610E-412C-4062-96D4-47891D22831C}"/>
              </a:ext>
            </a:extLst>
          </p:cNvPr>
          <p:cNvPicPr>
            <a:picLocks noChangeAspect="1"/>
          </p:cNvPicPr>
          <p:nvPr/>
        </p:nvPicPr>
        <p:blipFill>
          <a:blip r:embed="rId8"/>
          <a:stretch>
            <a:fillRect/>
          </a:stretch>
        </p:blipFill>
        <p:spPr>
          <a:xfrm>
            <a:off x="9299554" y="2713635"/>
            <a:ext cx="2438400" cy="1168400"/>
          </a:xfrm>
          <a:prstGeom prst="rect">
            <a:avLst/>
          </a:prstGeom>
        </p:spPr>
      </p:pic>
      <p:pic>
        <p:nvPicPr>
          <p:cNvPr id="13" name="Picture 13" descr="Icon&#10;&#10;Description automatically generated">
            <a:extLst>
              <a:ext uri="{FF2B5EF4-FFF2-40B4-BE49-F238E27FC236}">
                <a16:creationId xmlns:a16="http://schemas.microsoft.com/office/drawing/2014/main" id="{C965CB3F-67C2-4E85-BC09-D6452B734B8A}"/>
              </a:ext>
            </a:extLst>
          </p:cNvPr>
          <p:cNvPicPr>
            <a:picLocks noChangeAspect="1"/>
          </p:cNvPicPr>
          <p:nvPr/>
        </p:nvPicPr>
        <p:blipFill>
          <a:blip r:embed="rId9"/>
          <a:stretch>
            <a:fillRect/>
          </a:stretch>
        </p:blipFill>
        <p:spPr>
          <a:xfrm>
            <a:off x="10112239" y="3906497"/>
            <a:ext cx="2085975" cy="2000250"/>
          </a:xfrm>
          <a:prstGeom prst="rect">
            <a:avLst/>
          </a:prstGeom>
        </p:spPr>
      </p:pic>
      <p:pic>
        <p:nvPicPr>
          <p:cNvPr id="7" name="Picture 6" descr="A close up of a dog&#10;&#10;Description automatically generated">
            <a:extLst>
              <a:ext uri="{FF2B5EF4-FFF2-40B4-BE49-F238E27FC236}">
                <a16:creationId xmlns:a16="http://schemas.microsoft.com/office/drawing/2014/main" id="{B56507A6-2464-296E-8947-B94349E2F375}"/>
              </a:ext>
            </a:extLst>
          </p:cNvPr>
          <p:cNvPicPr>
            <a:picLocks noChangeAspect="1"/>
          </p:cNvPicPr>
          <p:nvPr/>
        </p:nvPicPr>
        <p:blipFill>
          <a:blip r:embed="rId10"/>
          <a:stretch>
            <a:fillRect/>
          </a:stretch>
        </p:blipFill>
        <p:spPr>
          <a:xfrm>
            <a:off x="178737" y="4119442"/>
            <a:ext cx="3332519" cy="4114800"/>
          </a:xfrm>
          <a:prstGeom prst="rect">
            <a:avLst/>
          </a:prstGeom>
        </p:spPr>
      </p:pic>
      <p:pic>
        <p:nvPicPr>
          <p:cNvPr id="5" name="Picture 5" descr="Logo, company name&#10;&#10;Description automatically generated">
            <a:extLst>
              <a:ext uri="{FF2B5EF4-FFF2-40B4-BE49-F238E27FC236}">
                <a16:creationId xmlns:a16="http://schemas.microsoft.com/office/drawing/2014/main" id="{B1106837-AD59-41A1-91FC-D9A32F57F27E}"/>
              </a:ext>
            </a:extLst>
          </p:cNvPr>
          <p:cNvPicPr>
            <a:picLocks noChangeAspect="1"/>
          </p:cNvPicPr>
          <p:nvPr/>
        </p:nvPicPr>
        <p:blipFill>
          <a:blip r:embed="rId11"/>
          <a:stretch>
            <a:fillRect/>
          </a:stretch>
        </p:blipFill>
        <p:spPr>
          <a:xfrm>
            <a:off x="1347087" y="2709863"/>
            <a:ext cx="1487487" cy="1860550"/>
          </a:xfrm>
          <a:prstGeom prst="rect">
            <a:avLst/>
          </a:prstGeom>
        </p:spPr>
      </p:pic>
    </p:spTree>
    <p:extLst>
      <p:ext uri="{BB962C8B-B14F-4D97-AF65-F5344CB8AC3E}">
        <p14:creationId xmlns:p14="http://schemas.microsoft.com/office/powerpoint/2010/main" val="2675283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23">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the united states of america&#10;&#10;Description automatically generated">
            <a:extLst>
              <a:ext uri="{FF2B5EF4-FFF2-40B4-BE49-F238E27FC236}">
                <a16:creationId xmlns:a16="http://schemas.microsoft.com/office/drawing/2014/main" id="{62B0A320-DD78-F1EC-FCF9-6856CAE20894}"/>
              </a:ext>
            </a:extLst>
          </p:cNvPr>
          <p:cNvPicPr>
            <a:picLocks noChangeAspect="1"/>
          </p:cNvPicPr>
          <p:nvPr/>
        </p:nvPicPr>
        <p:blipFill>
          <a:blip r:embed="rId3"/>
          <a:stretch>
            <a:fillRect/>
          </a:stretch>
        </p:blipFill>
        <p:spPr>
          <a:xfrm>
            <a:off x="1605875" y="24584"/>
            <a:ext cx="9149964" cy="6839150"/>
          </a:xfrm>
          <a:prstGeom prst="rect">
            <a:avLst/>
          </a:prstGeom>
        </p:spPr>
      </p:pic>
    </p:spTree>
    <p:extLst>
      <p:ext uri="{BB962C8B-B14F-4D97-AF65-F5344CB8AC3E}">
        <p14:creationId xmlns:p14="http://schemas.microsoft.com/office/powerpoint/2010/main" val="3421542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7416D38-F930-AB77-4BBD-238629CAFB38}"/>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5400">
                <a:solidFill>
                  <a:srgbClr val="FFFFFF"/>
                </a:solidFill>
              </a:rPr>
              <a:t>Who is in the room? </a:t>
            </a:r>
          </a:p>
        </p:txBody>
      </p:sp>
      <p:cxnSp>
        <p:nvCxnSpPr>
          <p:cNvPr id="15" name="Straight Connector 1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Content Placeholder 3" descr="People clapping">
            <a:extLst>
              <a:ext uri="{FF2B5EF4-FFF2-40B4-BE49-F238E27FC236}">
                <a16:creationId xmlns:a16="http://schemas.microsoft.com/office/drawing/2014/main" id="{E9A91106-0923-66F9-FDB1-E38DF56D2BCB}"/>
              </a:ext>
            </a:extLst>
          </p:cNvPr>
          <p:cNvPicPr>
            <a:picLocks noGrp="1" noChangeAspect="1"/>
          </p:cNvPicPr>
          <p:nvPr>
            <p:ph idx="1"/>
          </p:nvPr>
        </p:nvPicPr>
        <p:blipFill>
          <a:blip r:embed="rId3"/>
          <a:srcRect l="26101" r="345" b="-1"/>
          <a:stretch/>
        </p:blipFill>
        <p:spPr>
          <a:xfrm>
            <a:off x="4635095" y="10"/>
            <a:ext cx="7556889" cy="6857990"/>
          </a:xfrm>
          <a:prstGeom prst="rect">
            <a:avLst/>
          </a:prstGeom>
        </p:spPr>
      </p:pic>
      <p:pic>
        <p:nvPicPr>
          <p:cNvPr id="6" name="Picture 5" descr="Text, logo&#10;&#10;Description automatically generated">
            <a:extLst>
              <a:ext uri="{FF2B5EF4-FFF2-40B4-BE49-F238E27FC236}">
                <a16:creationId xmlns:a16="http://schemas.microsoft.com/office/drawing/2014/main" id="{E1D6329B-B27E-CFDD-7836-73B3A60A1E97}"/>
              </a:ext>
            </a:extLst>
          </p:cNvPr>
          <p:cNvPicPr>
            <a:picLocks noChangeAspect="1"/>
          </p:cNvPicPr>
          <p:nvPr/>
        </p:nvPicPr>
        <p:blipFill>
          <a:blip r:embed="rId4"/>
          <a:stretch>
            <a:fillRect/>
          </a:stretch>
        </p:blipFill>
        <p:spPr>
          <a:xfrm>
            <a:off x="118905" y="5718350"/>
            <a:ext cx="2743200" cy="914400"/>
          </a:xfrm>
          <a:prstGeom prst="rect">
            <a:avLst/>
          </a:prstGeom>
        </p:spPr>
      </p:pic>
    </p:spTree>
    <p:extLst>
      <p:ext uri="{BB962C8B-B14F-4D97-AF65-F5344CB8AC3E}">
        <p14:creationId xmlns:p14="http://schemas.microsoft.com/office/powerpoint/2010/main" val="366580906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993DE-76DF-493B-D43B-5D8CEDDAF432}"/>
              </a:ext>
            </a:extLst>
          </p:cNvPr>
          <p:cNvSpPr>
            <a:spLocks noGrp="1"/>
          </p:cNvSpPr>
          <p:nvPr>
            <p:ph type="title"/>
          </p:nvPr>
        </p:nvSpPr>
        <p:spPr>
          <a:xfrm>
            <a:off x="1097280" y="286603"/>
            <a:ext cx="10058400" cy="1450757"/>
          </a:xfrm>
        </p:spPr>
        <p:txBody>
          <a:bodyPr>
            <a:normAutofit/>
          </a:bodyPr>
          <a:lstStyle/>
          <a:p>
            <a:r>
              <a:rPr lang="en-US"/>
              <a:t>Relationship Building </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4FE59B4-1662-2F18-F70B-6857C2FB13F2}"/>
              </a:ext>
            </a:extLst>
          </p:cNvPr>
          <p:cNvGraphicFramePr>
            <a:graphicFrameLocks noGrp="1"/>
          </p:cNvGraphicFramePr>
          <p:nvPr>
            <p:ph idx="1"/>
            <p:extLst>
              <p:ext uri="{D42A27DB-BD31-4B8C-83A1-F6EECF244321}">
                <p14:modId xmlns:p14="http://schemas.microsoft.com/office/powerpoint/2010/main" val="375986445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9481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9B4056F-1959-4627-A683-77F6C0603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title="Brené Brown on Empathy">
            <a:hlinkClick r:id="" action="ppaction://media"/>
            <a:extLst>
              <a:ext uri="{FF2B5EF4-FFF2-40B4-BE49-F238E27FC236}">
                <a16:creationId xmlns:a16="http://schemas.microsoft.com/office/drawing/2014/main" id="{2B16EA30-ECF8-E58D-C700-70CE28DF76C0}"/>
              </a:ext>
            </a:extLst>
          </p:cNvPr>
          <p:cNvPicPr>
            <a:picLocks noGrp="1" noRot="1" noChangeAspect="1"/>
          </p:cNvPicPr>
          <p:nvPr>
            <p:ph idx="1"/>
            <a:videoFile r:link="rId1"/>
          </p:nvPr>
        </p:nvPicPr>
        <p:blipFill>
          <a:blip r:embed="rId4"/>
          <a:stretch>
            <a:fillRect/>
          </a:stretch>
        </p:blipFill>
        <p:spPr>
          <a:xfrm>
            <a:off x="2421185" y="358835"/>
            <a:ext cx="7258618" cy="4168316"/>
          </a:xfrm>
          <a:prstGeom prst="rect">
            <a:avLst/>
          </a:prstGeom>
        </p:spPr>
      </p:pic>
      <p:sp>
        <p:nvSpPr>
          <p:cNvPr id="14" name="Rectangle 13">
            <a:extLst>
              <a:ext uri="{FF2B5EF4-FFF2-40B4-BE49-F238E27FC236}">
                <a16:creationId xmlns:a16="http://schemas.microsoft.com/office/drawing/2014/main" id="{D8D7349B-C9FA-4FCE-A1FF-948F460A3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554906"/>
            <a:ext cx="12188952" cy="2303094"/>
          </a:xfrm>
          <a:prstGeom prst="rect">
            <a:avLst/>
          </a:prstGeom>
          <a:solidFill>
            <a:srgbClr val="7AA9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53CFC2-6344-D5B4-1F42-42B6FA5BBDD9}"/>
              </a:ext>
            </a:extLst>
          </p:cNvPr>
          <p:cNvSpPr>
            <a:spLocks noGrp="1"/>
          </p:cNvSpPr>
          <p:nvPr>
            <p:ph type="title"/>
          </p:nvPr>
        </p:nvSpPr>
        <p:spPr>
          <a:xfrm>
            <a:off x="633998" y="4905301"/>
            <a:ext cx="4988879" cy="1554485"/>
          </a:xfrm>
        </p:spPr>
        <p:txBody>
          <a:bodyPr vert="horz" lIns="91440" tIns="45720" rIns="91440" bIns="45720" rtlCol="0" anchor="ctr">
            <a:normAutofit/>
          </a:bodyPr>
          <a:lstStyle/>
          <a:p>
            <a:pPr algn="r"/>
            <a:r>
              <a:rPr lang="en-US" sz="4000">
                <a:solidFill>
                  <a:srgbClr val="FFFFFF"/>
                </a:solidFill>
              </a:rPr>
              <a:t>Foundations in relationship building </a:t>
            </a:r>
          </a:p>
        </p:txBody>
      </p:sp>
      <p:cxnSp>
        <p:nvCxnSpPr>
          <p:cNvPr id="16" name="Straight Connector 15">
            <a:extLst>
              <a:ext uri="{FF2B5EF4-FFF2-40B4-BE49-F238E27FC236}">
                <a16:creationId xmlns:a16="http://schemas.microsoft.com/office/drawing/2014/main" id="{55646586-8E5D-4A2B-BDA9-01CE28AC8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0770" y="5247564"/>
            <a:ext cx="0" cy="873457"/>
          </a:xfrm>
          <a:prstGeom prst="line">
            <a:avLst/>
          </a:prstGeom>
          <a:ln w="19050">
            <a:solidFill>
              <a:srgbClr val="BB7E8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825AF08-9E9F-67AF-EC06-57992201A2E8}"/>
              </a:ext>
            </a:extLst>
          </p:cNvPr>
          <p:cNvSpPr txBox="1"/>
          <p:nvPr/>
        </p:nvSpPr>
        <p:spPr>
          <a:xfrm>
            <a:off x="6064301" y="4905300"/>
            <a:ext cx="5493699" cy="1554485"/>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a:bodyPr>
          <a:lstStyle/>
          <a:p>
            <a:pPr marL="285750" indent="-285750">
              <a:spcAft>
                <a:spcPts val="600"/>
              </a:spcAft>
              <a:buFont typeface="Calibri" panose="020F0502020204030204" pitchFamily="34" charset="0"/>
              <a:buChar char="•"/>
            </a:pPr>
            <a:r>
              <a:rPr lang="en-US">
                <a:solidFill>
                  <a:srgbClr val="FFFFFF"/>
                </a:solidFill>
              </a:rPr>
              <a:t>Empathy drives connection</a:t>
            </a:r>
          </a:p>
          <a:p>
            <a:pPr>
              <a:spcAft>
                <a:spcPts val="600"/>
              </a:spcAft>
              <a:buFont typeface="Calibri" panose="020F0502020204030204" pitchFamily="34" charset="0"/>
            </a:pPr>
            <a:endParaRPr lang="en-US">
              <a:solidFill>
                <a:srgbClr val="FFFFFF"/>
              </a:solidFill>
            </a:endParaRPr>
          </a:p>
        </p:txBody>
      </p:sp>
    </p:spTree>
    <p:extLst>
      <p:ext uri="{BB962C8B-B14F-4D97-AF65-F5344CB8AC3E}">
        <p14:creationId xmlns:p14="http://schemas.microsoft.com/office/powerpoint/2010/main" val="398830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F4210-0543-E5BF-C02A-6968E6EDA6B8}"/>
              </a:ext>
            </a:extLst>
          </p:cNvPr>
          <p:cNvSpPr>
            <a:spLocks noGrp="1"/>
          </p:cNvSpPr>
          <p:nvPr>
            <p:ph type="title"/>
          </p:nvPr>
        </p:nvSpPr>
        <p:spPr>
          <a:xfrm>
            <a:off x="1097280" y="286603"/>
            <a:ext cx="10058400" cy="1450757"/>
          </a:xfrm>
        </p:spPr>
        <p:txBody>
          <a:bodyPr>
            <a:normAutofit/>
          </a:bodyPr>
          <a:lstStyle/>
          <a:p>
            <a:r>
              <a:rPr lang="en-US"/>
              <a:t>How do we build relationships with our students? </a:t>
            </a:r>
          </a:p>
        </p:txBody>
      </p:sp>
      <p:cxnSp>
        <p:nvCxnSpPr>
          <p:cNvPr id="11" name="Straight Connector 10">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AA16C86A-4570-922D-5361-B772282923F9}"/>
              </a:ext>
            </a:extLst>
          </p:cNvPr>
          <p:cNvGraphicFramePr>
            <a:graphicFrameLocks noGrp="1"/>
          </p:cNvGraphicFramePr>
          <p:nvPr>
            <p:ph idx="1"/>
            <p:extLst>
              <p:ext uri="{D42A27DB-BD31-4B8C-83A1-F6EECF244321}">
                <p14:modId xmlns:p14="http://schemas.microsoft.com/office/powerpoint/2010/main" val="142761405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108238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FB8C58-0FF7-FF15-44BA-D634BE61069A}"/>
              </a:ext>
            </a:extLst>
          </p:cNvPr>
          <p:cNvSpPr>
            <a:spLocks noGrp="1"/>
          </p:cNvSpPr>
          <p:nvPr>
            <p:ph type="title"/>
          </p:nvPr>
        </p:nvSpPr>
        <p:spPr>
          <a:xfrm>
            <a:off x="1097280" y="286603"/>
            <a:ext cx="10058400" cy="1450757"/>
          </a:xfrm>
        </p:spPr>
        <p:txBody>
          <a:bodyPr>
            <a:normAutofit/>
          </a:bodyPr>
          <a:lstStyle/>
          <a:p>
            <a:r>
              <a:rPr lang="en-US"/>
              <a:t>Let's Reflect... </a:t>
            </a:r>
          </a:p>
        </p:txBody>
      </p:sp>
      <p:cxnSp>
        <p:nvCxnSpPr>
          <p:cNvPr id="11" name="Straight Connector 10">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2D01517-A534-F1F1-9E4D-76D29DA1D7BC}"/>
              </a:ext>
            </a:extLst>
          </p:cNvPr>
          <p:cNvGraphicFramePr>
            <a:graphicFrameLocks noGrp="1"/>
          </p:cNvGraphicFramePr>
          <p:nvPr>
            <p:ph idx="1"/>
            <p:extLst>
              <p:ext uri="{D42A27DB-BD31-4B8C-83A1-F6EECF244321}">
                <p14:modId xmlns:p14="http://schemas.microsoft.com/office/powerpoint/2010/main" val="235904346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823003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AnalogousFromLightSeed_2SEEDS">
      <a:dk1>
        <a:srgbClr val="000000"/>
      </a:dk1>
      <a:lt1>
        <a:srgbClr val="FFFFFF"/>
      </a:lt1>
      <a:dk2>
        <a:srgbClr val="412429"/>
      </a:dk2>
      <a:lt2>
        <a:srgbClr val="E2E8E7"/>
      </a:lt2>
      <a:accent1>
        <a:srgbClr val="BB7E89"/>
      </a:accent1>
      <a:accent2>
        <a:srgbClr val="C795B3"/>
      </a:accent2>
      <a:accent3>
        <a:srgbClr val="C49B8F"/>
      </a:accent3>
      <a:accent4>
        <a:srgbClr val="75ADA1"/>
      </a:accent4>
      <a:accent5>
        <a:srgbClr val="7AA9B5"/>
      </a:accent5>
      <a:accent6>
        <a:srgbClr val="7E95BB"/>
      </a:accent6>
      <a:hlink>
        <a:srgbClr val="568E84"/>
      </a:hlink>
      <a:folHlink>
        <a:srgbClr val="7F7F7F"/>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23</Notes>
  <HiddenSlides>1</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RetrospectVTI</vt:lpstr>
      <vt:lpstr>Challenging behaviors &amp; student engagement </vt:lpstr>
      <vt:lpstr>Today's Agenda </vt:lpstr>
      <vt:lpstr>A little bit about me...</vt:lpstr>
      <vt:lpstr>PowerPoint Presentation</vt:lpstr>
      <vt:lpstr>Who is in the room? </vt:lpstr>
      <vt:lpstr>Relationship Building </vt:lpstr>
      <vt:lpstr>Foundations in relationship building </vt:lpstr>
      <vt:lpstr>How do we build relationships with our students? </vt:lpstr>
      <vt:lpstr>Let's Reflect... </vt:lpstr>
      <vt:lpstr>What do challenging behaviors look like in your world? </vt:lpstr>
      <vt:lpstr> Behaviors can be FRUSTRATING. </vt:lpstr>
      <vt:lpstr>Reframe the way we see challenging behavior </vt:lpstr>
      <vt:lpstr>Framework for Adult-First Intervention</vt:lpstr>
      <vt:lpstr>When the adult is stressed or dysregulated...</vt:lpstr>
      <vt:lpstr>Regulate</vt:lpstr>
      <vt:lpstr>Ways to Support our own Regulation</vt:lpstr>
      <vt:lpstr>Support the Child's Regulation</vt:lpstr>
      <vt:lpstr>Supporting Older Students' Regulation</vt:lpstr>
      <vt:lpstr>Let's go through an example...</vt:lpstr>
      <vt:lpstr>Engagement is the best way to prevent challenging behaviors</vt:lpstr>
      <vt:lpstr>How does this translate to your students?</vt:lpstr>
      <vt:lpstr>During Teacher-Directed Experiences...</vt:lpstr>
      <vt:lpstr>Tips &amp; Tricks cont'd </vt:lpstr>
      <vt:lpstr>Reflect for a minute...</vt:lpstr>
      <vt:lpstr>What questions do you have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37</cp:revision>
  <dcterms:created xsi:type="dcterms:W3CDTF">2013-07-15T20:26:40Z</dcterms:created>
  <dcterms:modified xsi:type="dcterms:W3CDTF">2025-03-10T18:12:45Z</dcterms:modified>
</cp:coreProperties>
</file>