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6" r:id="rId2"/>
    <p:sldId id="302" r:id="rId3"/>
    <p:sldId id="305" r:id="rId4"/>
    <p:sldId id="296" r:id="rId5"/>
    <p:sldId id="285" r:id="rId6"/>
    <p:sldId id="301" r:id="rId7"/>
    <p:sldId id="295" r:id="rId8"/>
    <p:sldId id="303" r:id="rId9"/>
    <p:sldId id="307" r:id="rId10"/>
    <p:sldId id="306" r:id="rId11"/>
    <p:sldId id="304" r:id="rId12"/>
    <p:sldId id="293" r:id="rId13"/>
    <p:sldId id="29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EE244-4266-7E47-ACB7-DE83661C543B}" v="70" dt="2025-03-10T22:24:09.8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0"/>
    <p:restoredTop sz="94110"/>
  </p:normalViewPr>
  <p:slideViewPr>
    <p:cSldViewPr snapToGrid="0">
      <p:cViewPr varScale="1">
        <p:scale>
          <a:sx n="99" d="100"/>
          <a:sy n="99" d="100"/>
        </p:scale>
        <p:origin x="208"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Brandt" userId="04e2ec02-f5aa-466d-b38e-21111ebb0302" providerId="ADAL" clId="{4E9EE244-4266-7E47-ACB7-DE83661C543B}"/>
    <pc:docChg chg="undo redo custSel addSld delSld modSld sldOrd">
      <pc:chgData name="Molly Brandt" userId="04e2ec02-f5aa-466d-b38e-21111ebb0302" providerId="ADAL" clId="{4E9EE244-4266-7E47-ACB7-DE83661C543B}" dt="2025-03-10T22:24:56.613" v="1553" actId="20578"/>
      <pc:docMkLst>
        <pc:docMk/>
      </pc:docMkLst>
      <pc:sldChg chg="addSp delSp modSp mod">
        <pc:chgData name="Molly Brandt" userId="04e2ec02-f5aa-466d-b38e-21111ebb0302" providerId="ADAL" clId="{4E9EE244-4266-7E47-ACB7-DE83661C543B}" dt="2025-03-10T21:31:47.744" v="947" actId="1076"/>
        <pc:sldMkLst>
          <pc:docMk/>
          <pc:sldMk cId="8709778" sldId="276"/>
        </pc:sldMkLst>
        <pc:spChg chg="mod">
          <ac:chgData name="Molly Brandt" userId="04e2ec02-f5aa-466d-b38e-21111ebb0302" providerId="ADAL" clId="{4E9EE244-4266-7E47-ACB7-DE83661C543B}" dt="2025-03-07T16:54:24.275" v="422" actId="1076"/>
          <ac:spMkLst>
            <pc:docMk/>
            <pc:sldMk cId="8709778" sldId="276"/>
            <ac:spMk id="2" creationId="{EEF98E83-042C-3E1B-1373-20E5D633032E}"/>
          </ac:spMkLst>
        </pc:spChg>
        <pc:spChg chg="mod">
          <ac:chgData name="Molly Brandt" userId="04e2ec02-f5aa-466d-b38e-21111ebb0302" providerId="ADAL" clId="{4E9EE244-4266-7E47-ACB7-DE83661C543B}" dt="2025-03-10T21:31:47.744" v="947" actId="1076"/>
          <ac:spMkLst>
            <pc:docMk/>
            <pc:sldMk cId="8709778" sldId="276"/>
            <ac:spMk id="3" creationId="{9E2618F4-BD59-CEFC-FB90-457CD4BB632D}"/>
          </ac:spMkLst>
        </pc:spChg>
        <pc:picChg chg="add mod">
          <ac:chgData name="Molly Brandt" userId="04e2ec02-f5aa-466d-b38e-21111ebb0302" providerId="ADAL" clId="{4E9EE244-4266-7E47-ACB7-DE83661C543B}" dt="2025-03-07T16:54:25.799" v="423" actId="1076"/>
          <ac:picMkLst>
            <pc:docMk/>
            <pc:sldMk cId="8709778" sldId="276"/>
            <ac:picMk id="3078" creationId="{D39FB86E-7591-500D-0AB9-78145F15D1BA}"/>
          </ac:picMkLst>
        </pc:picChg>
      </pc:sldChg>
      <pc:sldChg chg="del">
        <pc:chgData name="Molly Brandt" userId="04e2ec02-f5aa-466d-b38e-21111ebb0302" providerId="ADAL" clId="{4E9EE244-4266-7E47-ACB7-DE83661C543B}" dt="2025-03-05T20:01:55.337" v="106" actId="2696"/>
        <pc:sldMkLst>
          <pc:docMk/>
          <pc:sldMk cId="1020723669" sldId="280"/>
        </pc:sldMkLst>
      </pc:sldChg>
      <pc:sldChg chg="ord">
        <pc:chgData name="Molly Brandt" userId="04e2ec02-f5aa-466d-b38e-21111ebb0302" providerId="ADAL" clId="{4E9EE244-4266-7E47-ACB7-DE83661C543B}" dt="2025-03-10T21:33:55.270" v="1103" actId="20578"/>
        <pc:sldMkLst>
          <pc:docMk/>
          <pc:sldMk cId="517864172" sldId="285"/>
        </pc:sldMkLst>
      </pc:sldChg>
      <pc:sldChg chg="del">
        <pc:chgData name="Molly Brandt" userId="04e2ec02-f5aa-466d-b38e-21111ebb0302" providerId="ADAL" clId="{4E9EE244-4266-7E47-ACB7-DE83661C543B}" dt="2025-03-05T20:01:58.742" v="111" actId="2696"/>
        <pc:sldMkLst>
          <pc:docMk/>
          <pc:sldMk cId="1643035661" sldId="286"/>
        </pc:sldMkLst>
      </pc:sldChg>
      <pc:sldChg chg="del">
        <pc:chgData name="Molly Brandt" userId="04e2ec02-f5aa-466d-b38e-21111ebb0302" providerId="ADAL" clId="{4E9EE244-4266-7E47-ACB7-DE83661C543B}" dt="2025-03-05T20:01:57.130" v="108" actId="2696"/>
        <pc:sldMkLst>
          <pc:docMk/>
          <pc:sldMk cId="391512121" sldId="288"/>
        </pc:sldMkLst>
      </pc:sldChg>
      <pc:sldChg chg="del">
        <pc:chgData name="Molly Brandt" userId="04e2ec02-f5aa-466d-b38e-21111ebb0302" providerId="ADAL" clId="{4E9EE244-4266-7E47-ACB7-DE83661C543B}" dt="2025-03-05T20:01:54.190" v="105" actId="2696"/>
        <pc:sldMkLst>
          <pc:docMk/>
          <pc:sldMk cId="2911273888" sldId="289"/>
        </pc:sldMkLst>
      </pc:sldChg>
      <pc:sldChg chg="del">
        <pc:chgData name="Molly Brandt" userId="04e2ec02-f5aa-466d-b38e-21111ebb0302" providerId="ADAL" clId="{4E9EE244-4266-7E47-ACB7-DE83661C543B}" dt="2025-03-05T20:01:56.363" v="107" actId="2696"/>
        <pc:sldMkLst>
          <pc:docMk/>
          <pc:sldMk cId="3754911159" sldId="290"/>
        </pc:sldMkLst>
      </pc:sldChg>
      <pc:sldChg chg="modSp mod">
        <pc:chgData name="Molly Brandt" userId="04e2ec02-f5aa-466d-b38e-21111ebb0302" providerId="ADAL" clId="{4E9EE244-4266-7E47-ACB7-DE83661C543B}" dt="2025-03-10T21:45:50.653" v="1430" actId="20577"/>
        <pc:sldMkLst>
          <pc:docMk/>
          <pc:sldMk cId="38984842" sldId="293"/>
        </pc:sldMkLst>
        <pc:spChg chg="mod">
          <ac:chgData name="Molly Brandt" userId="04e2ec02-f5aa-466d-b38e-21111ebb0302" providerId="ADAL" clId="{4E9EE244-4266-7E47-ACB7-DE83661C543B}" dt="2025-03-10T21:45:50.653" v="1430" actId="20577"/>
          <ac:spMkLst>
            <pc:docMk/>
            <pc:sldMk cId="38984842" sldId="293"/>
            <ac:spMk id="3" creationId="{9E2618F4-BD59-CEFC-FB90-457CD4BB632D}"/>
          </ac:spMkLst>
        </pc:spChg>
      </pc:sldChg>
      <pc:sldChg chg="modSp mod">
        <pc:chgData name="Molly Brandt" userId="04e2ec02-f5aa-466d-b38e-21111ebb0302" providerId="ADAL" clId="{4E9EE244-4266-7E47-ACB7-DE83661C543B}" dt="2025-03-10T20:11:32.266" v="778" actId="14100"/>
        <pc:sldMkLst>
          <pc:docMk/>
          <pc:sldMk cId="2409767466" sldId="294"/>
        </pc:sldMkLst>
        <pc:spChg chg="mod">
          <ac:chgData name="Molly Brandt" userId="04e2ec02-f5aa-466d-b38e-21111ebb0302" providerId="ADAL" clId="{4E9EE244-4266-7E47-ACB7-DE83661C543B}" dt="2025-03-10T20:11:26.309" v="776" actId="14100"/>
          <ac:spMkLst>
            <pc:docMk/>
            <pc:sldMk cId="2409767466" sldId="294"/>
            <ac:spMk id="2" creationId="{EEF98E83-042C-3E1B-1373-20E5D633032E}"/>
          </ac:spMkLst>
        </pc:spChg>
        <pc:spChg chg="mod">
          <ac:chgData name="Molly Brandt" userId="04e2ec02-f5aa-466d-b38e-21111ebb0302" providerId="ADAL" clId="{4E9EE244-4266-7E47-ACB7-DE83661C543B}" dt="2025-03-10T20:11:32.266" v="778" actId="14100"/>
          <ac:spMkLst>
            <pc:docMk/>
            <pc:sldMk cId="2409767466" sldId="294"/>
            <ac:spMk id="3" creationId="{9E2618F4-BD59-CEFC-FB90-457CD4BB632D}"/>
          </ac:spMkLst>
        </pc:spChg>
      </pc:sldChg>
      <pc:sldChg chg="ord">
        <pc:chgData name="Molly Brandt" userId="04e2ec02-f5aa-466d-b38e-21111ebb0302" providerId="ADAL" clId="{4E9EE244-4266-7E47-ACB7-DE83661C543B}" dt="2025-03-10T21:35:03.728" v="1108" actId="20578"/>
        <pc:sldMkLst>
          <pc:docMk/>
          <pc:sldMk cId="2230973777" sldId="295"/>
        </pc:sldMkLst>
      </pc:sldChg>
      <pc:sldChg chg="modSp mod modNotesTx">
        <pc:chgData name="Molly Brandt" userId="04e2ec02-f5aa-466d-b38e-21111ebb0302" providerId="ADAL" clId="{4E9EE244-4266-7E47-ACB7-DE83661C543B}" dt="2025-03-10T21:51:06.647" v="1435" actId="5793"/>
        <pc:sldMkLst>
          <pc:docMk/>
          <pc:sldMk cId="4253009792" sldId="296"/>
        </pc:sldMkLst>
        <pc:spChg chg="mod">
          <ac:chgData name="Molly Brandt" userId="04e2ec02-f5aa-466d-b38e-21111ebb0302" providerId="ADAL" clId="{4E9EE244-4266-7E47-ACB7-DE83661C543B}" dt="2025-03-10T21:51:06.647" v="1435" actId="5793"/>
          <ac:spMkLst>
            <pc:docMk/>
            <pc:sldMk cId="4253009792" sldId="296"/>
            <ac:spMk id="3" creationId="{9E2618F4-BD59-CEFC-FB90-457CD4BB632D}"/>
          </ac:spMkLst>
        </pc:spChg>
        <pc:picChg chg="mod">
          <ac:chgData name="Molly Brandt" userId="04e2ec02-f5aa-466d-b38e-21111ebb0302" providerId="ADAL" clId="{4E9EE244-4266-7E47-ACB7-DE83661C543B}" dt="2025-03-07T17:02:36.819" v="719" actId="1076"/>
          <ac:picMkLst>
            <pc:docMk/>
            <pc:sldMk cId="4253009792" sldId="296"/>
            <ac:picMk id="6" creationId="{721B1F91-320F-BA7B-943B-E25C5856740C}"/>
          </ac:picMkLst>
        </pc:picChg>
      </pc:sldChg>
      <pc:sldChg chg="del">
        <pc:chgData name="Molly Brandt" userId="04e2ec02-f5aa-466d-b38e-21111ebb0302" providerId="ADAL" clId="{4E9EE244-4266-7E47-ACB7-DE83661C543B}" dt="2025-03-05T20:01:59.166" v="112" actId="2696"/>
        <pc:sldMkLst>
          <pc:docMk/>
          <pc:sldMk cId="889037202" sldId="297"/>
        </pc:sldMkLst>
      </pc:sldChg>
      <pc:sldChg chg="ord">
        <pc:chgData name="Molly Brandt" userId="04e2ec02-f5aa-466d-b38e-21111ebb0302" providerId="ADAL" clId="{4E9EE244-4266-7E47-ACB7-DE83661C543B}" dt="2025-03-05T20:05:06.977" v="166" actId="20578"/>
        <pc:sldMkLst>
          <pc:docMk/>
          <pc:sldMk cId="1966716284" sldId="301"/>
        </pc:sldMkLst>
      </pc:sldChg>
      <pc:sldChg chg="del">
        <pc:chgData name="Molly Brandt" userId="04e2ec02-f5aa-466d-b38e-21111ebb0302" providerId="ADAL" clId="{4E9EE244-4266-7E47-ACB7-DE83661C543B}" dt="2025-03-05T20:01:57.636" v="109" actId="2696"/>
        <pc:sldMkLst>
          <pc:docMk/>
          <pc:sldMk cId="1626334217" sldId="302"/>
        </pc:sldMkLst>
      </pc:sldChg>
      <pc:sldChg chg="addSp delSp modSp add mod">
        <pc:chgData name="Molly Brandt" userId="04e2ec02-f5aa-466d-b38e-21111ebb0302" providerId="ADAL" clId="{4E9EE244-4266-7E47-ACB7-DE83661C543B}" dt="2025-03-07T16:56:27.366" v="432" actId="1076"/>
        <pc:sldMkLst>
          <pc:docMk/>
          <pc:sldMk cId="2635471235" sldId="302"/>
        </pc:sldMkLst>
        <pc:spChg chg="mod">
          <ac:chgData name="Molly Brandt" userId="04e2ec02-f5aa-466d-b38e-21111ebb0302" providerId="ADAL" clId="{4E9EE244-4266-7E47-ACB7-DE83661C543B}" dt="2025-03-05T20:03:46.577" v="162" actId="20577"/>
          <ac:spMkLst>
            <pc:docMk/>
            <pc:sldMk cId="2635471235" sldId="302"/>
            <ac:spMk id="2" creationId="{2A9EE272-1694-DA90-76A2-40F565BD34DB}"/>
          </ac:spMkLst>
        </pc:spChg>
        <pc:spChg chg="mod">
          <ac:chgData name="Molly Brandt" userId="04e2ec02-f5aa-466d-b38e-21111ebb0302" providerId="ADAL" clId="{4E9EE244-4266-7E47-ACB7-DE83661C543B}" dt="2025-03-05T20:03:40.748" v="141" actId="20577"/>
          <ac:spMkLst>
            <pc:docMk/>
            <pc:sldMk cId="2635471235" sldId="302"/>
            <ac:spMk id="3" creationId="{FB2F5A72-61A6-09C7-4298-3E1DA1C64CB1}"/>
          </ac:spMkLst>
        </pc:spChg>
        <pc:picChg chg="add mod">
          <ac:chgData name="Molly Brandt" userId="04e2ec02-f5aa-466d-b38e-21111ebb0302" providerId="ADAL" clId="{4E9EE244-4266-7E47-ACB7-DE83661C543B}" dt="2025-03-07T16:56:27.366" v="432" actId="1076"/>
          <ac:picMkLst>
            <pc:docMk/>
            <pc:sldMk cId="2635471235" sldId="302"/>
            <ac:picMk id="1030" creationId="{512F8CBE-1635-550C-F31D-369E9625AF7A}"/>
          </ac:picMkLst>
        </pc:picChg>
      </pc:sldChg>
      <pc:sldChg chg="addSp delSp modSp add mod ord modNotesTx">
        <pc:chgData name="Molly Brandt" userId="04e2ec02-f5aa-466d-b38e-21111ebb0302" providerId="ADAL" clId="{4E9EE244-4266-7E47-ACB7-DE83661C543B}" dt="2025-03-10T21:47:24.760" v="1431" actId="20577"/>
        <pc:sldMkLst>
          <pc:docMk/>
          <pc:sldMk cId="1258650885" sldId="303"/>
        </pc:sldMkLst>
        <pc:spChg chg="mod">
          <ac:chgData name="Molly Brandt" userId="04e2ec02-f5aa-466d-b38e-21111ebb0302" providerId="ADAL" clId="{4E9EE244-4266-7E47-ACB7-DE83661C543B}" dt="2025-03-05T20:05:36.492" v="216" actId="20577"/>
          <ac:spMkLst>
            <pc:docMk/>
            <pc:sldMk cId="1258650885" sldId="303"/>
            <ac:spMk id="2" creationId="{C0EAC573-C9BE-2082-8028-151B1F32FF8D}"/>
          </ac:spMkLst>
        </pc:spChg>
        <pc:spChg chg="mod">
          <ac:chgData name="Molly Brandt" userId="04e2ec02-f5aa-466d-b38e-21111ebb0302" providerId="ADAL" clId="{4E9EE244-4266-7E47-ACB7-DE83661C543B}" dt="2025-03-10T21:47:24.760" v="1431" actId="20577"/>
          <ac:spMkLst>
            <pc:docMk/>
            <pc:sldMk cId="1258650885" sldId="303"/>
            <ac:spMk id="3" creationId="{DC1DCE28-56E1-390A-3680-4647428C1B1A}"/>
          </ac:spMkLst>
        </pc:spChg>
        <pc:picChg chg="add mod">
          <ac:chgData name="Molly Brandt" userId="04e2ec02-f5aa-466d-b38e-21111ebb0302" providerId="ADAL" clId="{4E9EE244-4266-7E47-ACB7-DE83661C543B}" dt="2025-03-10T21:42:09.372" v="1251" actId="1076"/>
          <ac:picMkLst>
            <pc:docMk/>
            <pc:sldMk cId="1258650885" sldId="303"/>
            <ac:picMk id="8" creationId="{0A235573-8478-FFEC-6D48-1AFF8D3EC0E1}"/>
          </ac:picMkLst>
        </pc:picChg>
        <pc:picChg chg="add del mod">
          <ac:chgData name="Molly Brandt" userId="04e2ec02-f5aa-466d-b38e-21111ebb0302" providerId="ADAL" clId="{4E9EE244-4266-7E47-ACB7-DE83661C543B}" dt="2025-03-10T21:40:53.688" v="1240" actId="478"/>
          <ac:picMkLst>
            <pc:docMk/>
            <pc:sldMk cId="1258650885" sldId="303"/>
            <ac:picMk id="4098" creationId="{0D500C02-676E-C99A-3727-2418B738546B}"/>
          </ac:picMkLst>
        </pc:picChg>
        <pc:picChg chg="add mod">
          <ac:chgData name="Molly Brandt" userId="04e2ec02-f5aa-466d-b38e-21111ebb0302" providerId="ADAL" clId="{4E9EE244-4266-7E47-ACB7-DE83661C543B}" dt="2025-03-10T21:43:47.583" v="1300" actId="1076"/>
          <ac:picMkLst>
            <pc:docMk/>
            <pc:sldMk cId="1258650885" sldId="303"/>
            <ac:picMk id="4100" creationId="{375AC0CD-E46B-6CAE-B1B4-EB747A6B934D}"/>
          </ac:picMkLst>
        </pc:picChg>
      </pc:sldChg>
      <pc:sldChg chg="addSp delSp modSp add mod">
        <pc:chgData name="Molly Brandt" userId="04e2ec02-f5aa-466d-b38e-21111ebb0302" providerId="ADAL" clId="{4E9EE244-4266-7E47-ACB7-DE83661C543B}" dt="2025-03-10T22:15:45.492" v="1454" actId="403"/>
        <pc:sldMkLst>
          <pc:docMk/>
          <pc:sldMk cId="88090873" sldId="304"/>
        </pc:sldMkLst>
        <pc:spChg chg="mod">
          <ac:chgData name="Molly Brandt" userId="04e2ec02-f5aa-466d-b38e-21111ebb0302" providerId="ADAL" clId="{4E9EE244-4266-7E47-ACB7-DE83661C543B}" dt="2025-03-10T22:15:45.492" v="1454" actId="403"/>
          <ac:spMkLst>
            <pc:docMk/>
            <pc:sldMk cId="88090873" sldId="304"/>
            <ac:spMk id="2" creationId="{B0201EA1-103B-A82A-2F68-96519FD83BA4}"/>
          </ac:spMkLst>
        </pc:spChg>
        <pc:spChg chg="del mod">
          <ac:chgData name="Molly Brandt" userId="04e2ec02-f5aa-466d-b38e-21111ebb0302" providerId="ADAL" clId="{4E9EE244-4266-7E47-ACB7-DE83661C543B}" dt="2025-03-10T22:15:33.125" v="1448" actId="478"/>
          <ac:spMkLst>
            <pc:docMk/>
            <pc:sldMk cId="88090873" sldId="304"/>
            <ac:spMk id="3" creationId="{090DFD73-F062-9B9E-D8E1-85826A858897}"/>
          </ac:spMkLst>
        </pc:spChg>
        <pc:spChg chg="add del mod">
          <ac:chgData name="Molly Brandt" userId="04e2ec02-f5aa-466d-b38e-21111ebb0302" providerId="ADAL" clId="{4E9EE244-4266-7E47-ACB7-DE83661C543B}" dt="2025-03-10T22:15:35.644" v="1450" actId="478"/>
          <ac:spMkLst>
            <pc:docMk/>
            <pc:sldMk cId="88090873" sldId="304"/>
            <ac:spMk id="8" creationId="{E2568169-5AB8-2DDE-5817-21A3ED4E9AAE}"/>
          </ac:spMkLst>
        </pc:spChg>
      </pc:sldChg>
      <pc:sldChg chg="del">
        <pc:chgData name="Molly Brandt" userId="04e2ec02-f5aa-466d-b38e-21111ebb0302" providerId="ADAL" clId="{4E9EE244-4266-7E47-ACB7-DE83661C543B}" dt="2025-03-05T20:01:58.176" v="110" actId="2696"/>
        <pc:sldMkLst>
          <pc:docMk/>
          <pc:sldMk cId="4084644055" sldId="304"/>
        </pc:sldMkLst>
      </pc:sldChg>
      <pc:sldChg chg="add">
        <pc:chgData name="Molly Brandt" userId="04e2ec02-f5aa-466d-b38e-21111ebb0302" providerId="ADAL" clId="{4E9EE244-4266-7E47-ACB7-DE83661C543B}" dt="2025-03-05T20:24:56.763" v="345"/>
        <pc:sldMkLst>
          <pc:docMk/>
          <pc:sldMk cId="3923086646" sldId="305"/>
        </pc:sldMkLst>
      </pc:sldChg>
      <pc:sldChg chg="del">
        <pc:chgData name="Molly Brandt" userId="04e2ec02-f5aa-466d-b38e-21111ebb0302" providerId="ADAL" clId="{4E9EE244-4266-7E47-ACB7-DE83661C543B}" dt="2025-03-05T20:02:00.385" v="113" actId="2696"/>
        <pc:sldMkLst>
          <pc:docMk/>
          <pc:sldMk cId="1695375119" sldId="306"/>
        </pc:sldMkLst>
      </pc:sldChg>
      <pc:sldChg chg="addSp delSp modSp add mod">
        <pc:chgData name="Molly Brandt" userId="04e2ec02-f5aa-466d-b38e-21111ebb0302" providerId="ADAL" clId="{4E9EE244-4266-7E47-ACB7-DE83661C543B}" dt="2025-03-10T20:11:06.525" v="774" actId="1076"/>
        <pc:sldMkLst>
          <pc:docMk/>
          <pc:sldMk cId="3899543575" sldId="306"/>
        </pc:sldMkLst>
        <pc:spChg chg="mod">
          <ac:chgData name="Molly Brandt" userId="04e2ec02-f5aa-466d-b38e-21111ebb0302" providerId="ADAL" clId="{4E9EE244-4266-7E47-ACB7-DE83661C543B}" dt="2025-03-10T20:09:50.879" v="769"/>
          <ac:spMkLst>
            <pc:docMk/>
            <pc:sldMk cId="3899543575" sldId="306"/>
            <ac:spMk id="2" creationId="{D2608C74-6869-7B6F-3587-517E8B55CAAE}"/>
          </ac:spMkLst>
        </pc:spChg>
        <pc:spChg chg="del">
          <ac:chgData name="Molly Brandt" userId="04e2ec02-f5aa-466d-b38e-21111ebb0302" providerId="ADAL" clId="{4E9EE244-4266-7E47-ACB7-DE83661C543B}" dt="2025-03-10T20:10:55.003" v="771" actId="478"/>
          <ac:spMkLst>
            <pc:docMk/>
            <pc:sldMk cId="3899543575" sldId="306"/>
            <ac:spMk id="3" creationId="{CFEC969A-5E2C-37A4-980A-77E2262A3B0D}"/>
          </ac:spMkLst>
        </pc:spChg>
        <pc:spChg chg="add del mod">
          <ac:chgData name="Molly Brandt" userId="04e2ec02-f5aa-466d-b38e-21111ebb0302" providerId="ADAL" clId="{4E9EE244-4266-7E47-ACB7-DE83661C543B}" dt="2025-03-10T20:11:00.798" v="772" actId="478"/>
          <ac:spMkLst>
            <pc:docMk/>
            <pc:sldMk cId="3899543575" sldId="306"/>
            <ac:spMk id="8" creationId="{89A978F0-AA23-6813-5602-5933FAA68A69}"/>
          </ac:spMkLst>
        </pc:spChg>
        <pc:picChg chg="add mod">
          <ac:chgData name="Molly Brandt" userId="04e2ec02-f5aa-466d-b38e-21111ebb0302" providerId="ADAL" clId="{4E9EE244-4266-7E47-ACB7-DE83661C543B}" dt="2025-03-10T20:11:06.525" v="774" actId="1076"/>
          <ac:picMkLst>
            <pc:docMk/>
            <pc:sldMk cId="3899543575" sldId="306"/>
            <ac:picMk id="6" creationId="{99659C65-1A4D-2358-337F-E4F9FF734B7F}"/>
          </ac:picMkLst>
        </pc:picChg>
      </pc:sldChg>
      <pc:sldChg chg="addSp delSp modSp add mod ord">
        <pc:chgData name="Molly Brandt" userId="04e2ec02-f5aa-466d-b38e-21111ebb0302" providerId="ADAL" clId="{4E9EE244-4266-7E47-ACB7-DE83661C543B}" dt="2025-03-10T22:24:56.613" v="1553" actId="20578"/>
        <pc:sldMkLst>
          <pc:docMk/>
          <pc:sldMk cId="3292502072" sldId="307"/>
        </pc:sldMkLst>
        <pc:spChg chg="mod">
          <ac:chgData name="Molly Brandt" userId="04e2ec02-f5aa-466d-b38e-21111ebb0302" providerId="ADAL" clId="{4E9EE244-4266-7E47-ACB7-DE83661C543B}" dt="2025-03-10T22:24:40.319" v="1550" actId="14100"/>
          <ac:spMkLst>
            <pc:docMk/>
            <pc:sldMk cId="3292502072" sldId="307"/>
            <ac:spMk id="2" creationId="{97F0351C-E356-65D8-6E4A-6011910E4767}"/>
          </ac:spMkLst>
        </pc:spChg>
        <pc:spChg chg="mod">
          <ac:chgData name="Molly Brandt" userId="04e2ec02-f5aa-466d-b38e-21111ebb0302" providerId="ADAL" clId="{4E9EE244-4266-7E47-ACB7-DE83661C543B}" dt="2025-03-10T22:24:30.805" v="1534" actId="1076"/>
          <ac:spMkLst>
            <pc:docMk/>
            <pc:sldMk cId="3292502072" sldId="307"/>
            <ac:spMk id="3" creationId="{0433FE05-E619-ED50-814B-AFA15CA7417B}"/>
          </ac:spMkLst>
        </pc:spChg>
        <pc:spChg chg="add">
          <ac:chgData name="Molly Brandt" userId="04e2ec02-f5aa-466d-b38e-21111ebb0302" providerId="ADAL" clId="{4E9EE244-4266-7E47-ACB7-DE83661C543B}" dt="2025-03-10T22:24:07.800" v="1527"/>
          <ac:spMkLst>
            <pc:docMk/>
            <pc:sldMk cId="3292502072" sldId="307"/>
            <ac:spMk id="7" creationId="{0D1C97CD-0B87-CA67-7D08-9430CA8C4CE7}"/>
          </ac:spMkLst>
        </pc:spChg>
        <pc:picChg chg="del">
          <ac:chgData name="Molly Brandt" userId="04e2ec02-f5aa-466d-b38e-21111ebb0302" providerId="ADAL" clId="{4E9EE244-4266-7E47-ACB7-DE83661C543B}" dt="2025-03-10T22:21:32.298" v="1475" actId="478"/>
          <ac:picMkLst>
            <pc:docMk/>
            <pc:sldMk cId="3292502072" sldId="307"/>
            <ac:picMk id="6" creationId="{1917EF09-7337-793C-81AD-3CD8DE624E3D}"/>
          </ac:picMkLst>
        </pc:picChg>
        <pc:picChg chg="add mod modCrop">
          <ac:chgData name="Molly Brandt" userId="04e2ec02-f5aa-466d-b38e-21111ebb0302" providerId="ADAL" clId="{4E9EE244-4266-7E47-ACB7-DE83661C543B}" dt="2025-03-10T22:24:43.601" v="1552" actId="1076"/>
          <ac:picMkLst>
            <pc:docMk/>
            <pc:sldMk cId="3292502072" sldId="307"/>
            <ac:picMk id="8" creationId="{DEE61D83-29DF-DAAE-49D5-A2CADC09DE4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14200-5574-934D-A771-7E36E8BB4D54}" type="datetimeFigureOut">
              <a:rPr lang="en-US" smtClean="0"/>
              <a:t>3/5/25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4C457-D5C9-6D4E-9202-EFBCCA87CADC}" type="slidenum">
              <a:rPr lang="en-US" smtClean="0"/>
              <a:t>‹#›</a:t>
            </a:fld>
            <a:endParaRPr lang="en-US"/>
          </a:p>
        </p:txBody>
      </p:sp>
    </p:spTree>
    <p:extLst>
      <p:ext uri="{BB962C8B-B14F-4D97-AF65-F5344CB8AC3E}">
        <p14:creationId xmlns:p14="http://schemas.microsoft.com/office/powerpoint/2010/main" val="101139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expand the entrepreneurial mindset in our young people?  </a:t>
            </a:r>
          </a:p>
        </p:txBody>
      </p:sp>
      <p:sp>
        <p:nvSpPr>
          <p:cNvPr id="4" name="Slide Number Placeholder 3"/>
          <p:cNvSpPr>
            <a:spLocks noGrp="1"/>
          </p:cNvSpPr>
          <p:nvPr>
            <p:ph type="sldNum" sz="quarter" idx="5"/>
          </p:nvPr>
        </p:nvSpPr>
        <p:spPr/>
        <p:txBody>
          <a:bodyPr/>
          <a:lstStyle/>
          <a:p>
            <a:fld id="{0FF4C457-D5C9-6D4E-9202-EFBCCA87CADC}" type="slidenum">
              <a:rPr lang="en-US" smtClean="0"/>
              <a:t>4</a:t>
            </a:fld>
            <a:endParaRPr lang="en-US"/>
          </a:p>
        </p:txBody>
      </p:sp>
    </p:spTree>
    <p:extLst>
      <p:ext uri="{BB962C8B-B14F-4D97-AF65-F5344CB8AC3E}">
        <p14:creationId xmlns:p14="http://schemas.microsoft.com/office/powerpoint/2010/main" val="203961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000000"/>
                </a:solidFill>
                <a:effectLst/>
                <a:latin typeface="Lato" panose="020F0502020204030204" pitchFamily="34" charset="0"/>
              </a:rPr>
              <a:t>While Millennials use the gig economy to test the waters of entrepreneurship through “side hustles,” Gen </a:t>
            </a:r>
            <a:r>
              <a:rPr lang="en-US" b="0" i="0" u="none" strike="noStrike" dirty="0" err="1">
                <a:solidFill>
                  <a:srgbClr val="000000"/>
                </a:solidFill>
                <a:effectLst/>
                <a:latin typeface="Lato" panose="020F0502020204030204" pitchFamily="34" charset="0"/>
              </a:rPr>
              <a:t>Zers</a:t>
            </a:r>
            <a:r>
              <a:rPr lang="en-US" b="0" i="0" u="none" strike="noStrike" dirty="0">
                <a:solidFill>
                  <a:srgbClr val="000000"/>
                </a:solidFill>
                <a:effectLst/>
                <a:latin typeface="Lato" panose="020F0502020204030204" pitchFamily="34" charset="0"/>
              </a:rPr>
              <a:t> are a little more willing to take bigger risks—like completely replacing a full-time job with freelancing or content creation—especially with how much more accessible it has become.</a:t>
            </a:r>
          </a:p>
          <a:p>
            <a:br>
              <a:rPr lang="en-US" dirty="0"/>
            </a:br>
            <a:endParaRPr lang="en-US" dirty="0"/>
          </a:p>
        </p:txBody>
      </p:sp>
      <p:sp>
        <p:nvSpPr>
          <p:cNvPr id="4" name="Slide Number Placeholder 3"/>
          <p:cNvSpPr>
            <a:spLocks noGrp="1"/>
          </p:cNvSpPr>
          <p:nvPr>
            <p:ph type="sldNum" sz="quarter" idx="5"/>
          </p:nvPr>
        </p:nvSpPr>
        <p:spPr/>
        <p:txBody>
          <a:bodyPr/>
          <a:lstStyle/>
          <a:p>
            <a:fld id="{0FF4C457-D5C9-6D4E-9202-EFBCCA87CADC}" type="slidenum">
              <a:rPr lang="en-US" smtClean="0"/>
              <a:t>8</a:t>
            </a:fld>
            <a:endParaRPr lang="en-US"/>
          </a:p>
        </p:txBody>
      </p:sp>
    </p:spTree>
    <p:extLst>
      <p:ext uri="{BB962C8B-B14F-4D97-AF65-F5344CB8AC3E}">
        <p14:creationId xmlns:p14="http://schemas.microsoft.com/office/powerpoint/2010/main" val="3221619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6CE09-E976-5EFF-EF15-4878D2121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A67055-6881-41F1-5B25-07B38220D7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01637F-F456-6F61-F4EA-C32D8436FE7C}"/>
              </a:ext>
            </a:extLst>
          </p:cNvPr>
          <p:cNvSpPr>
            <a:spLocks noGrp="1"/>
          </p:cNvSpPr>
          <p:nvPr>
            <p:ph type="body" idx="1"/>
          </p:nvPr>
        </p:nvSpPr>
        <p:spPr/>
        <p:txBody>
          <a:bodyPr/>
          <a:lstStyle/>
          <a:p>
            <a:pPr algn="l"/>
            <a:r>
              <a:rPr lang="en-US" b="0" i="0" u="none" strike="noStrike" dirty="0">
                <a:solidFill>
                  <a:srgbClr val="000000"/>
                </a:solidFill>
                <a:effectLst/>
                <a:latin typeface="Lato" panose="020F0502020204030204" pitchFamily="34" charset="0"/>
              </a:rPr>
              <a:t>While Millennials use the gig economy to test the waters of entrepreneurship through “side hustles,” Gen </a:t>
            </a:r>
            <a:r>
              <a:rPr lang="en-US" b="0" i="0" u="none" strike="noStrike" dirty="0" err="1">
                <a:solidFill>
                  <a:srgbClr val="000000"/>
                </a:solidFill>
                <a:effectLst/>
                <a:latin typeface="Lato" panose="020F0502020204030204" pitchFamily="34" charset="0"/>
              </a:rPr>
              <a:t>Zers</a:t>
            </a:r>
            <a:r>
              <a:rPr lang="en-US" b="0" i="0" u="none" strike="noStrike" dirty="0">
                <a:solidFill>
                  <a:srgbClr val="000000"/>
                </a:solidFill>
                <a:effectLst/>
                <a:latin typeface="Lato" panose="020F0502020204030204" pitchFamily="34" charset="0"/>
              </a:rPr>
              <a:t> are a little more willing to take bigger risks—like completely replacing a full-time job with freelancing or content creation—especially with how much more accessible it has become.</a:t>
            </a:r>
          </a:p>
          <a:p>
            <a:br>
              <a:rPr lang="en-US" dirty="0"/>
            </a:br>
            <a:endParaRPr lang="en-US" dirty="0"/>
          </a:p>
        </p:txBody>
      </p:sp>
      <p:sp>
        <p:nvSpPr>
          <p:cNvPr id="4" name="Slide Number Placeholder 3">
            <a:extLst>
              <a:ext uri="{FF2B5EF4-FFF2-40B4-BE49-F238E27FC236}">
                <a16:creationId xmlns:a16="http://schemas.microsoft.com/office/drawing/2014/main" id="{28E71174-5347-6F8C-2559-C37DBBEC0397}"/>
              </a:ext>
            </a:extLst>
          </p:cNvPr>
          <p:cNvSpPr>
            <a:spLocks noGrp="1"/>
          </p:cNvSpPr>
          <p:nvPr>
            <p:ph type="sldNum" sz="quarter" idx="5"/>
          </p:nvPr>
        </p:nvSpPr>
        <p:spPr/>
        <p:txBody>
          <a:bodyPr/>
          <a:lstStyle/>
          <a:p>
            <a:fld id="{0FF4C457-D5C9-6D4E-9202-EFBCCA87CADC}" type="slidenum">
              <a:rPr lang="en-US" smtClean="0"/>
              <a:t>10</a:t>
            </a:fld>
            <a:endParaRPr lang="en-US"/>
          </a:p>
        </p:txBody>
      </p:sp>
    </p:spTree>
    <p:extLst>
      <p:ext uri="{BB962C8B-B14F-4D97-AF65-F5344CB8AC3E}">
        <p14:creationId xmlns:p14="http://schemas.microsoft.com/office/powerpoint/2010/main" val="4269337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6C3A1-48A2-7C12-AAEE-79281DD6A4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571F8-2A6B-D017-2F9A-3B237A36C7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18D6C-DD3D-3EB0-E046-F40A8C4E26AC}"/>
              </a:ext>
            </a:extLst>
          </p:cNvPr>
          <p:cNvSpPr>
            <a:spLocks noGrp="1"/>
          </p:cNvSpPr>
          <p:nvPr>
            <p:ph type="body" idx="1"/>
          </p:nvPr>
        </p:nvSpPr>
        <p:spPr/>
        <p:txBody>
          <a:bodyPr/>
          <a:lstStyle/>
          <a:p>
            <a:pPr algn="l"/>
            <a:r>
              <a:rPr lang="en-US" b="0" i="0" u="none" strike="noStrike" dirty="0">
                <a:solidFill>
                  <a:srgbClr val="000000"/>
                </a:solidFill>
                <a:effectLst/>
                <a:latin typeface="Lato" panose="020F0502020204030204" pitchFamily="34" charset="0"/>
              </a:rPr>
              <a:t>While Millennials use the gig economy to test the waters of entrepreneurship through “side hustles,” Gen </a:t>
            </a:r>
            <a:r>
              <a:rPr lang="en-US" b="0" i="0" u="none" strike="noStrike" dirty="0" err="1">
                <a:solidFill>
                  <a:srgbClr val="000000"/>
                </a:solidFill>
                <a:effectLst/>
                <a:latin typeface="Lato" panose="020F0502020204030204" pitchFamily="34" charset="0"/>
              </a:rPr>
              <a:t>Zers</a:t>
            </a:r>
            <a:r>
              <a:rPr lang="en-US" b="0" i="0" u="none" strike="noStrike" dirty="0">
                <a:solidFill>
                  <a:srgbClr val="000000"/>
                </a:solidFill>
                <a:effectLst/>
                <a:latin typeface="Lato" panose="020F0502020204030204" pitchFamily="34" charset="0"/>
              </a:rPr>
              <a:t> are a little more willing to take bigger risks—like completely replacing a full-time job with freelancing or content creation—especially with how much more accessible it has become.</a:t>
            </a:r>
          </a:p>
          <a:p>
            <a:br>
              <a:rPr lang="en-US" dirty="0"/>
            </a:br>
            <a:endParaRPr lang="en-US" dirty="0"/>
          </a:p>
        </p:txBody>
      </p:sp>
      <p:sp>
        <p:nvSpPr>
          <p:cNvPr id="4" name="Slide Number Placeholder 3">
            <a:extLst>
              <a:ext uri="{FF2B5EF4-FFF2-40B4-BE49-F238E27FC236}">
                <a16:creationId xmlns:a16="http://schemas.microsoft.com/office/drawing/2014/main" id="{60658F31-E4E6-4F58-CA8D-CB717DE5093D}"/>
              </a:ext>
            </a:extLst>
          </p:cNvPr>
          <p:cNvSpPr>
            <a:spLocks noGrp="1"/>
          </p:cNvSpPr>
          <p:nvPr>
            <p:ph type="sldNum" sz="quarter" idx="5"/>
          </p:nvPr>
        </p:nvSpPr>
        <p:spPr/>
        <p:txBody>
          <a:bodyPr/>
          <a:lstStyle/>
          <a:p>
            <a:fld id="{0FF4C457-D5C9-6D4E-9202-EFBCCA87CADC}" type="slidenum">
              <a:rPr lang="en-US" smtClean="0"/>
              <a:t>11</a:t>
            </a:fld>
            <a:endParaRPr lang="en-US"/>
          </a:p>
        </p:txBody>
      </p:sp>
    </p:spTree>
    <p:extLst>
      <p:ext uri="{BB962C8B-B14F-4D97-AF65-F5344CB8AC3E}">
        <p14:creationId xmlns:p14="http://schemas.microsoft.com/office/powerpoint/2010/main" val="2410667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5EC62-1256-5D37-7694-1C3ED77644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3B717E-0281-EABD-F978-7E5FFFFA07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315AA6-D0B6-AAC2-C5BA-81FCFA6BD116}"/>
              </a:ext>
            </a:extLst>
          </p:cNvPr>
          <p:cNvSpPr>
            <a:spLocks noGrp="1"/>
          </p:cNvSpPr>
          <p:nvPr>
            <p:ph type="dt" sz="half" idx="10"/>
          </p:nvPr>
        </p:nvSpPr>
        <p:spPr/>
        <p:txBody>
          <a:bodyPr/>
          <a:lstStyle/>
          <a:p>
            <a:fld id="{A4581C5D-3FA0-C24E-BEAC-BC7CACE3B756}" type="datetimeFigureOut">
              <a:rPr lang="en-US" smtClean="0"/>
              <a:t>3/5/25</a:t>
            </a:fld>
            <a:endParaRPr lang="en-US"/>
          </a:p>
        </p:txBody>
      </p:sp>
      <p:sp>
        <p:nvSpPr>
          <p:cNvPr id="5" name="Footer Placeholder 4">
            <a:extLst>
              <a:ext uri="{FF2B5EF4-FFF2-40B4-BE49-F238E27FC236}">
                <a16:creationId xmlns:a16="http://schemas.microsoft.com/office/drawing/2014/main" id="{FE7E9730-8226-FF5D-F30A-5157A5B54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41767-424F-1BF7-CE10-D9BE208E94C3}"/>
              </a:ext>
            </a:extLst>
          </p:cNvPr>
          <p:cNvSpPr>
            <a:spLocks noGrp="1"/>
          </p:cNvSpPr>
          <p:nvPr>
            <p:ph type="sldNum" sz="quarter" idx="12"/>
          </p:nvPr>
        </p:nvSpPr>
        <p:spPr/>
        <p:txBody>
          <a:bodyPr/>
          <a:lstStyle/>
          <a:p>
            <a:fld id="{027BD6E6-128A-3642-9094-DFF37C264371}" type="slidenum">
              <a:rPr lang="en-US" smtClean="0"/>
              <a:t>‹#›</a:t>
            </a:fld>
            <a:endParaRPr lang="en-US"/>
          </a:p>
        </p:txBody>
      </p:sp>
    </p:spTree>
    <p:extLst>
      <p:ext uri="{BB962C8B-B14F-4D97-AF65-F5344CB8AC3E}">
        <p14:creationId xmlns:p14="http://schemas.microsoft.com/office/powerpoint/2010/main" val="245733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4DC2A-E6C4-73FA-DC37-DBDFC8659D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A5CFF9-09A8-2407-ABBE-C34AD90A3B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C0369-85DF-E1AC-68B8-3D069CCCB0F0}"/>
              </a:ext>
            </a:extLst>
          </p:cNvPr>
          <p:cNvSpPr>
            <a:spLocks noGrp="1"/>
          </p:cNvSpPr>
          <p:nvPr>
            <p:ph type="dt" sz="half" idx="10"/>
          </p:nvPr>
        </p:nvSpPr>
        <p:spPr/>
        <p:txBody>
          <a:bodyPr/>
          <a:lstStyle/>
          <a:p>
            <a:fld id="{A4581C5D-3FA0-C24E-BEAC-BC7CACE3B756}" type="datetimeFigureOut">
              <a:rPr lang="en-US" smtClean="0"/>
              <a:t>3/5/25</a:t>
            </a:fld>
            <a:endParaRPr lang="en-US"/>
          </a:p>
        </p:txBody>
      </p:sp>
      <p:sp>
        <p:nvSpPr>
          <p:cNvPr id="5" name="Footer Placeholder 4">
            <a:extLst>
              <a:ext uri="{FF2B5EF4-FFF2-40B4-BE49-F238E27FC236}">
                <a16:creationId xmlns:a16="http://schemas.microsoft.com/office/drawing/2014/main" id="{1A4F6471-79E6-CB98-8FD7-14BA37F12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B2444-AF39-A983-3012-612EEFD922CF}"/>
              </a:ext>
            </a:extLst>
          </p:cNvPr>
          <p:cNvSpPr>
            <a:spLocks noGrp="1"/>
          </p:cNvSpPr>
          <p:nvPr>
            <p:ph type="sldNum" sz="quarter" idx="12"/>
          </p:nvPr>
        </p:nvSpPr>
        <p:spPr/>
        <p:txBody>
          <a:bodyPr/>
          <a:lstStyle/>
          <a:p>
            <a:fld id="{027BD6E6-128A-3642-9094-DFF37C264371}" type="slidenum">
              <a:rPr lang="en-US" smtClean="0"/>
              <a:t>‹#›</a:t>
            </a:fld>
            <a:endParaRPr lang="en-US"/>
          </a:p>
        </p:txBody>
      </p:sp>
    </p:spTree>
    <p:extLst>
      <p:ext uri="{BB962C8B-B14F-4D97-AF65-F5344CB8AC3E}">
        <p14:creationId xmlns:p14="http://schemas.microsoft.com/office/powerpoint/2010/main" val="125473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176575-DEF4-EA45-6865-FA73182894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4D9D87-A476-B3E8-DBFA-5ADECCAD13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A205C6-8B54-A837-BC34-19EC42A6E831}"/>
              </a:ext>
            </a:extLst>
          </p:cNvPr>
          <p:cNvSpPr>
            <a:spLocks noGrp="1"/>
          </p:cNvSpPr>
          <p:nvPr>
            <p:ph type="dt" sz="half" idx="10"/>
          </p:nvPr>
        </p:nvSpPr>
        <p:spPr/>
        <p:txBody>
          <a:bodyPr/>
          <a:lstStyle/>
          <a:p>
            <a:fld id="{A4581C5D-3FA0-C24E-BEAC-BC7CACE3B756}" type="datetimeFigureOut">
              <a:rPr lang="en-US" smtClean="0"/>
              <a:t>3/5/25</a:t>
            </a:fld>
            <a:endParaRPr lang="en-US"/>
          </a:p>
        </p:txBody>
      </p:sp>
      <p:sp>
        <p:nvSpPr>
          <p:cNvPr id="5" name="Footer Placeholder 4">
            <a:extLst>
              <a:ext uri="{FF2B5EF4-FFF2-40B4-BE49-F238E27FC236}">
                <a16:creationId xmlns:a16="http://schemas.microsoft.com/office/drawing/2014/main" id="{52484F73-4F35-F51E-89CF-E276DEE84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45273-292A-0328-1D1E-DB9102FC0CA7}"/>
              </a:ext>
            </a:extLst>
          </p:cNvPr>
          <p:cNvSpPr>
            <a:spLocks noGrp="1"/>
          </p:cNvSpPr>
          <p:nvPr>
            <p:ph type="sldNum" sz="quarter" idx="12"/>
          </p:nvPr>
        </p:nvSpPr>
        <p:spPr/>
        <p:txBody>
          <a:bodyPr/>
          <a:lstStyle/>
          <a:p>
            <a:fld id="{027BD6E6-128A-3642-9094-DFF37C264371}" type="slidenum">
              <a:rPr lang="en-US" smtClean="0"/>
              <a:t>‹#›</a:t>
            </a:fld>
            <a:endParaRPr lang="en-US"/>
          </a:p>
        </p:txBody>
      </p:sp>
    </p:spTree>
    <p:extLst>
      <p:ext uri="{BB962C8B-B14F-4D97-AF65-F5344CB8AC3E}">
        <p14:creationId xmlns:p14="http://schemas.microsoft.com/office/powerpoint/2010/main" val="490272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B25A-8D15-DE93-6EBF-A44C2B6258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77CFD6-C24D-9F91-05E5-8A1EF49231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C9C44-23F7-A2E7-B781-65B1631D8AE3}"/>
              </a:ext>
            </a:extLst>
          </p:cNvPr>
          <p:cNvSpPr>
            <a:spLocks noGrp="1"/>
          </p:cNvSpPr>
          <p:nvPr>
            <p:ph type="dt" sz="half" idx="10"/>
          </p:nvPr>
        </p:nvSpPr>
        <p:spPr/>
        <p:txBody>
          <a:bodyPr/>
          <a:lstStyle/>
          <a:p>
            <a:fld id="{A4581C5D-3FA0-C24E-BEAC-BC7CACE3B756}" type="datetimeFigureOut">
              <a:rPr lang="en-US" smtClean="0"/>
              <a:t>3/5/25</a:t>
            </a:fld>
            <a:endParaRPr lang="en-US"/>
          </a:p>
        </p:txBody>
      </p:sp>
      <p:sp>
        <p:nvSpPr>
          <p:cNvPr id="5" name="Footer Placeholder 4">
            <a:extLst>
              <a:ext uri="{FF2B5EF4-FFF2-40B4-BE49-F238E27FC236}">
                <a16:creationId xmlns:a16="http://schemas.microsoft.com/office/drawing/2014/main" id="{E45783CB-0D67-5B03-222F-D520E6889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0E0B8-F85A-38A7-F4BD-823F0204BAE3}"/>
              </a:ext>
            </a:extLst>
          </p:cNvPr>
          <p:cNvSpPr>
            <a:spLocks noGrp="1"/>
          </p:cNvSpPr>
          <p:nvPr>
            <p:ph type="sldNum" sz="quarter" idx="12"/>
          </p:nvPr>
        </p:nvSpPr>
        <p:spPr/>
        <p:txBody>
          <a:bodyPr/>
          <a:lstStyle/>
          <a:p>
            <a:fld id="{027BD6E6-128A-3642-9094-DFF37C264371}" type="slidenum">
              <a:rPr lang="en-US" smtClean="0"/>
              <a:t>‹#›</a:t>
            </a:fld>
            <a:endParaRPr lang="en-US"/>
          </a:p>
        </p:txBody>
      </p:sp>
    </p:spTree>
    <p:extLst>
      <p:ext uri="{BB962C8B-B14F-4D97-AF65-F5344CB8AC3E}">
        <p14:creationId xmlns:p14="http://schemas.microsoft.com/office/powerpoint/2010/main" val="85393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6DD3-76C7-69CC-9C1D-4DC9A1DC52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7883CE-F1AE-68C3-C544-05DE9B9C95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205DAE-5CAF-AD3B-3B93-DA6719317A4B}"/>
              </a:ext>
            </a:extLst>
          </p:cNvPr>
          <p:cNvSpPr>
            <a:spLocks noGrp="1"/>
          </p:cNvSpPr>
          <p:nvPr>
            <p:ph type="dt" sz="half" idx="10"/>
          </p:nvPr>
        </p:nvSpPr>
        <p:spPr/>
        <p:txBody>
          <a:bodyPr/>
          <a:lstStyle/>
          <a:p>
            <a:fld id="{A4581C5D-3FA0-C24E-BEAC-BC7CACE3B756}" type="datetimeFigureOut">
              <a:rPr lang="en-US" smtClean="0"/>
              <a:t>3/5/25</a:t>
            </a:fld>
            <a:endParaRPr lang="en-US"/>
          </a:p>
        </p:txBody>
      </p:sp>
      <p:sp>
        <p:nvSpPr>
          <p:cNvPr id="5" name="Footer Placeholder 4">
            <a:extLst>
              <a:ext uri="{FF2B5EF4-FFF2-40B4-BE49-F238E27FC236}">
                <a16:creationId xmlns:a16="http://schemas.microsoft.com/office/drawing/2014/main" id="{5E48B755-05EE-E7D2-314C-AB30EA62E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58BE0-CB66-C83A-05B3-90C0CF6E89DC}"/>
              </a:ext>
            </a:extLst>
          </p:cNvPr>
          <p:cNvSpPr>
            <a:spLocks noGrp="1"/>
          </p:cNvSpPr>
          <p:nvPr>
            <p:ph type="sldNum" sz="quarter" idx="12"/>
          </p:nvPr>
        </p:nvSpPr>
        <p:spPr/>
        <p:txBody>
          <a:bodyPr/>
          <a:lstStyle/>
          <a:p>
            <a:fld id="{027BD6E6-128A-3642-9094-DFF37C264371}" type="slidenum">
              <a:rPr lang="en-US" smtClean="0"/>
              <a:t>‹#›</a:t>
            </a:fld>
            <a:endParaRPr lang="en-US"/>
          </a:p>
        </p:txBody>
      </p:sp>
    </p:spTree>
    <p:extLst>
      <p:ext uri="{BB962C8B-B14F-4D97-AF65-F5344CB8AC3E}">
        <p14:creationId xmlns:p14="http://schemas.microsoft.com/office/powerpoint/2010/main" val="125312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BD064-B517-E5F9-ACD9-4B2213588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C44655-E496-5B77-7AC3-BA244EFEA8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E3AB7A-B426-3B14-327B-AB2B2AB624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3689A2-0708-F9BE-F219-43F407859124}"/>
              </a:ext>
            </a:extLst>
          </p:cNvPr>
          <p:cNvSpPr>
            <a:spLocks noGrp="1"/>
          </p:cNvSpPr>
          <p:nvPr>
            <p:ph type="dt" sz="half" idx="10"/>
          </p:nvPr>
        </p:nvSpPr>
        <p:spPr/>
        <p:txBody>
          <a:bodyPr/>
          <a:lstStyle/>
          <a:p>
            <a:fld id="{A4581C5D-3FA0-C24E-BEAC-BC7CACE3B756}" type="datetimeFigureOut">
              <a:rPr lang="en-US" smtClean="0"/>
              <a:t>3/5/25</a:t>
            </a:fld>
            <a:endParaRPr lang="en-US"/>
          </a:p>
        </p:txBody>
      </p:sp>
      <p:sp>
        <p:nvSpPr>
          <p:cNvPr id="6" name="Footer Placeholder 5">
            <a:extLst>
              <a:ext uri="{FF2B5EF4-FFF2-40B4-BE49-F238E27FC236}">
                <a16:creationId xmlns:a16="http://schemas.microsoft.com/office/drawing/2014/main" id="{14E7B615-3593-4CDA-51AE-6EDAA30B4F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DC32C-E128-87AD-5EFB-D5A428715180}"/>
              </a:ext>
            </a:extLst>
          </p:cNvPr>
          <p:cNvSpPr>
            <a:spLocks noGrp="1"/>
          </p:cNvSpPr>
          <p:nvPr>
            <p:ph type="sldNum" sz="quarter" idx="12"/>
          </p:nvPr>
        </p:nvSpPr>
        <p:spPr/>
        <p:txBody>
          <a:bodyPr/>
          <a:lstStyle/>
          <a:p>
            <a:fld id="{027BD6E6-128A-3642-9094-DFF37C264371}" type="slidenum">
              <a:rPr lang="en-US" smtClean="0"/>
              <a:t>‹#›</a:t>
            </a:fld>
            <a:endParaRPr lang="en-US"/>
          </a:p>
        </p:txBody>
      </p:sp>
    </p:spTree>
    <p:extLst>
      <p:ext uri="{BB962C8B-B14F-4D97-AF65-F5344CB8AC3E}">
        <p14:creationId xmlns:p14="http://schemas.microsoft.com/office/powerpoint/2010/main" val="44748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F02C-4E68-86B1-BE18-357D921CB0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C22EAD-33EE-521E-9683-DBE4DBCFB9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CD5B2E-00B7-D914-1CBD-671C01E2B1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2669F9-2C65-761F-0767-0BB8F8509C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6798E2-DC02-E4B9-0C20-6C3AF069AA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4655B0-C8D1-DF62-546D-85161A6414F1}"/>
              </a:ext>
            </a:extLst>
          </p:cNvPr>
          <p:cNvSpPr>
            <a:spLocks noGrp="1"/>
          </p:cNvSpPr>
          <p:nvPr>
            <p:ph type="dt" sz="half" idx="10"/>
          </p:nvPr>
        </p:nvSpPr>
        <p:spPr/>
        <p:txBody>
          <a:bodyPr/>
          <a:lstStyle/>
          <a:p>
            <a:fld id="{A4581C5D-3FA0-C24E-BEAC-BC7CACE3B756}" type="datetimeFigureOut">
              <a:rPr lang="en-US" smtClean="0"/>
              <a:t>3/5/25</a:t>
            </a:fld>
            <a:endParaRPr lang="en-US"/>
          </a:p>
        </p:txBody>
      </p:sp>
      <p:sp>
        <p:nvSpPr>
          <p:cNvPr id="8" name="Footer Placeholder 7">
            <a:extLst>
              <a:ext uri="{FF2B5EF4-FFF2-40B4-BE49-F238E27FC236}">
                <a16:creationId xmlns:a16="http://schemas.microsoft.com/office/drawing/2014/main" id="{194F5374-6C37-5B6B-4CCD-E2228C55BE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BF0C3F-88CE-69A6-4678-F0621362D61B}"/>
              </a:ext>
            </a:extLst>
          </p:cNvPr>
          <p:cNvSpPr>
            <a:spLocks noGrp="1"/>
          </p:cNvSpPr>
          <p:nvPr>
            <p:ph type="sldNum" sz="quarter" idx="12"/>
          </p:nvPr>
        </p:nvSpPr>
        <p:spPr/>
        <p:txBody>
          <a:bodyPr/>
          <a:lstStyle/>
          <a:p>
            <a:fld id="{027BD6E6-128A-3642-9094-DFF37C264371}" type="slidenum">
              <a:rPr lang="en-US" smtClean="0"/>
              <a:t>‹#›</a:t>
            </a:fld>
            <a:endParaRPr lang="en-US"/>
          </a:p>
        </p:txBody>
      </p:sp>
    </p:spTree>
    <p:extLst>
      <p:ext uri="{BB962C8B-B14F-4D97-AF65-F5344CB8AC3E}">
        <p14:creationId xmlns:p14="http://schemas.microsoft.com/office/powerpoint/2010/main" val="335821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4A3D6-338B-0279-9FFE-322FE85827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C2CF32-C7FC-0C5D-4ECB-CCA329FA32C5}"/>
              </a:ext>
            </a:extLst>
          </p:cNvPr>
          <p:cNvSpPr>
            <a:spLocks noGrp="1"/>
          </p:cNvSpPr>
          <p:nvPr>
            <p:ph type="dt" sz="half" idx="10"/>
          </p:nvPr>
        </p:nvSpPr>
        <p:spPr/>
        <p:txBody>
          <a:bodyPr/>
          <a:lstStyle/>
          <a:p>
            <a:fld id="{A4581C5D-3FA0-C24E-BEAC-BC7CACE3B756}" type="datetimeFigureOut">
              <a:rPr lang="en-US" smtClean="0"/>
              <a:t>3/5/25</a:t>
            </a:fld>
            <a:endParaRPr lang="en-US"/>
          </a:p>
        </p:txBody>
      </p:sp>
      <p:sp>
        <p:nvSpPr>
          <p:cNvPr id="4" name="Footer Placeholder 3">
            <a:extLst>
              <a:ext uri="{FF2B5EF4-FFF2-40B4-BE49-F238E27FC236}">
                <a16:creationId xmlns:a16="http://schemas.microsoft.com/office/drawing/2014/main" id="{E43AD56E-E126-DD66-4513-3622968D94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DB4B0A-87C2-5AAF-F5CA-3EABB74386DF}"/>
              </a:ext>
            </a:extLst>
          </p:cNvPr>
          <p:cNvSpPr>
            <a:spLocks noGrp="1"/>
          </p:cNvSpPr>
          <p:nvPr>
            <p:ph type="sldNum" sz="quarter" idx="12"/>
          </p:nvPr>
        </p:nvSpPr>
        <p:spPr/>
        <p:txBody>
          <a:bodyPr/>
          <a:lstStyle/>
          <a:p>
            <a:fld id="{027BD6E6-128A-3642-9094-DFF37C264371}" type="slidenum">
              <a:rPr lang="en-US" smtClean="0"/>
              <a:t>‹#›</a:t>
            </a:fld>
            <a:endParaRPr lang="en-US"/>
          </a:p>
        </p:txBody>
      </p:sp>
    </p:spTree>
    <p:extLst>
      <p:ext uri="{BB962C8B-B14F-4D97-AF65-F5344CB8AC3E}">
        <p14:creationId xmlns:p14="http://schemas.microsoft.com/office/powerpoint/2010/main" val="85343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22A8F4-B674-E825-0D8F-2774E468134D}"/>
              </a:ext>
            </a:extLst>
          </p:cNvPr>
          <p:cNvSpPr>
            <a:spLocks noGrp="1"/>
          </p:cNvSpPr>
          <p:nvPr>
            <p:ph type="dt" sz="half" idx="10"/>
          </p:nvPr>
        </p:nvSpPr>
        <p:spPr/>
        <p:txBody>
          <a:bodyPr/>
          <a:lstStyle/>
          <a:p>
            <a:fld id="{A4581C5D-3FA0-C24E-BEAC-BC7CACE3B756}" type="datetimeFigureOut">
              <a:rPr lang="en-US" smtClean="0"/>
              <a:t>3/5/25</a:t>
            </a:fld>
            <a:endParaRPr lang="en-US"/>
          </a:p>
        </p:txBody>
      </p:sp>
      <p:sp>
        <p:nvSpPr>
          <p:cNvPr id="3" name="Footer Placeholder 2">
            <a:extLst>
              <a:ext uri="{FF2B5EF4-FFF2-40B4-BE49-F238E27FC236}">
                <a16:creationId xmlns:a16="http://schemas.microsoft.com/office/drawing/2014/main" id="{A50826A8-A894-7C45-D6FE-36B01F3944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E5DB07-364B-A86D-475E-C5B7DF931E86}"/>
              </a:ext>
            </a:extLst>
          </p:cNvPr>
          <p:cNvSpPr>
            <a:spLocks noGrp="1"/>
          </p:cNvSpPr>
          <p:nvPr>
            <p:ph type="sldNum" sz="quarter" idx="12"/>
          </p:nvPr>
        </p:nvSpPr>
        <p:spPr/>
        <p:txBody>
          <a:bodyPr/>
          <a:lstStyle/>
          <a:p>
            <a:fld id="{027BD6E6-128A-3642-9094-DFF37C264371}" type="slidenum">
              <a:rPr lang="en-US" smtClean="0"/>
              <a:t>‹#›</a:t>
            </a:fld>
            <a:endParaRPr lang="en-US"/>
          </a:p>
        </p:txBody>
      </p:sp>
    </p:spTree>
    <p:extLst>
      <p:ext uri="{BB962C8B-B14F-4D97-AF65-F5344CB8AC3E}">
        <p14:creationId xmlns:p14="http://schemas.microsoft.com/office/powerpoint/2010/main" val="1061799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DD3BF-BC81-C034-8A60-FB11FBC74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37B4F2-C905-1403-B038-C6B864A603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4CF6BA-BD88-A09A-39FE-9D7F56C3C4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503A10-9340-D367-7420-A9DC4E4F4D0D}"/>
              </a:ext>
            </a:extLst>
          </p:cNvPr>
          <p:cNvSpPr>
            <a:spLocks noGrp="1"/>
          </p:cNvSpPr>
          <p:nvPr>
            <p:ph type="dt" sz="half" idx="10"/>
          </p:nvPr>
        </p:nvSpPr>
        <p:spPr/>
        <p:txBody>
          <a:bodyPr/>
          <a:lstStyle/>
          <a:p>
            <a:fld id="{A4581C5D-3FA0-C24E-BEAC-BC7CACE3B756}" type="datetimeFigureOut">
              <a:rPr lang="en-US" smtClean="0"/>
              <a:t>3/5/25</a:t>
            </a:fld>
            <a:endParaRPr lang="en-US"/>
          </a:p>
        </p:txBody>
      </p:sp>
      <p:sp>
        <p:nvSpPr>
          <p:cNvPr id="6" name="Footer Placeholder 5">
            <a:extLst>
              <a:ext uri="{FF2B5EF4-FFF2-40B4-BE49-F238E27FC236}">
                <a16:creationId xmlns:a16="http://schemas.microsoft.com/office/drawing/2014/main" id="{2EBCE4B4-10D7-AAC3-F77F-A74BF3684C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CD8E-82A4-826F-755D-3D9219A0EDE8}"/>
              </a:ext>
            </a:extLst>
          </p:cNvPr>
          <p:cNvSpPr>
            <a:spLocks noGrp="1"/>
          </p:cNvSpPr>
          <p:nvPr>
            <p:ph type="sldNum" sz="quarter" idx="12"/>
          </p:nvPr>
        </p:nvSpPr>
        <p:spPr/>
        <p:txBody>
          <a:bodyPr/>
          <a:lstStyle/>
          <a:p>
            <a:fld id="{027BD6E6-128A-3642-9094-DFF37C264371}" type="slidenum">
              <a:rPr lang="en-US" smtClean="0"/>
              <a:t>‹#›</a:t>
            </a:fld>
            <a:endParaRPr lang="en-US"/>
          </a:p>
        </p:txBody>
      </p:sp>
    </p:spTree>
    <p:extLst>
      <p:ext uri="{BB962C8B-B14F-4D97-AF65-F5344CB8AC3E}">
        <p14:creationId xmlns:p14="http://schemas.microsoft.com/office/powerpoint/2010/main" val="195974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596D-F76B-F1B9-83B5-29B1EBB9F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AD71C6-BB63-053D-4CDB-1BFB17EFE1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6CF446-39B5-E66D-6D95-6F23E7A867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608C14-0EFC-CB1F-02FD-7DD313A890FD}"/>
              </a:ext>
            </a:extLst>
          </p:cNvPr>
          <p:cNvSpPr>
            <a:spLocks noGrp="1"/>
          </p:cNvSpPr>
          <p:nvPr>
            <p:ph type="dt" sz="half" idx="10"/>
          </p:nvPr>
        </p:nvSpPr>
        <p:spPr/>
        <p:txBody>
          <a:bodyPr/>
          <a:lstStyle/>
          <a:p>
            <a:fld id="{A4581C5D-3FA0-C24E-BEAC-BC7CACE3B756}" type="datetimeFigureOut">
              <a:rPr lang="en-US" smtClean="0"/>
              <a:t>3/5/25</a:t>
            </a:fld>
            <a:endParaRPr lang="en-US"/>
          </a:p>
        </p:txBody>
      </p:sp>
      <p:sp>
        <p:nvSpPr>
          <p:cNvPr id="6" name="Footer Placeholder 5">
            <a:extLst>
              <a:ext uri="{FF2B5EF4-FFF2-40B4-BE49-F238E27FC236}">
                <a16:creationId xmlns:a16="http://schemas.microsoft.com/office/drawing/2014/main" id="{7E350EBA-4418-7404-B311-06D7EF4E1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75F15-0590-6E06-95BB-175A1D8FC0CB}"/>
              </a:ext>
            </a:extLst>
          </p:cNvPr>
          <p:cNvSpPr>
            <a:spLocks noGrp="1"/>
          </p:cNvSpPr>
          <p:nvPr>
            <p:ph type="sldNum" sz="quarter" idx="12"/>
          </p:nvPr>
        </p:nvSpPr>
        <p:spPr/>
        <p:txBody>
          <a:bodyPr/>
          <a:lstStyle/>
          <a:p>
            <a:fld id="{027BD6E6-128A-3642-9094-DFF37C264371}" type="slidenum">
              <a:rPr lang="en-US" smtClean="0"/>
              <a:t>‹#›</a:t>
            </a:fld>
            <a:endParaRPr lang="en-US"/>
          </a:p>
        </p:txBody>
      </p:sp>
    </p:spTree>
    <p:extLst>
      <p:ext uri="{BB962C8B-B14F-4D97-AF65-F5344CB8AC3E}">
        <p14:creationId xmlns:p14="http://schemas.microsoft.com/office/powerpoint/2010/main" val="676794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804504-6BB5-401B-7EB6-A95993DFAD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C3827C-0FB7-4472-E293-EDE32D3307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B579C-D764-5060-B01A-CD08437BBB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4581C5D-3FA0-C24E-BEAC-BC7CACE3B756}" type="datetimeFigureOut">
              <a:rPr lang="en-US" smtClean="0"/>
              <a:t>3/5/25</a:t>
            </a:fld>
            <a:endParaRPr lang="en-US"/>
          </a:p>
        </p:txBody>
      </p:sp>
      <p:sp>
        <p:nvSpPr>
          <p:cNvPr id="5" name="Footer Placeholder 4">
            <a:extLst>
              <a:ext uri="{FF2B5EF4-FFF2-40B4-BE49-F238E27FC236}">
                <a16:creationId xmlns:a16="http://schemas.microsoft.com/office/drawing/2014/main" id="{AFD78063-5C59-5AD0-3124-3746ADC641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F590412-3C31-8EFF-583C-4C12599F13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7BD6E6-128A-3642-9094-DFF37C264371}" type="slidenum">
              <a:rPr lang="en-US" smtClean="0"/>
              <a:t>‹#›</a:t>
            </a:fld>
            <a:endParaRPr lang="en-US"/>
          </a:p>
        </p:txBody>
      </p:sp>
    </p:spTree>
    <p:extLst>
      <p:ext uri="{BB962C8B-B14F-4D97-AF65-F5344CB8AC3E}">
        <p14:creationId xmlns:p14="http://schemas.microsoft.com/office/powerpoint/2010/main" val="2698046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8E83-042C-3E1B-1373-20E5D633032E}"/>
              </a:ext>
            </a:extLst>
          </p:cNvPr>
          <p:cNvSpPr>
            <a:spLocks noGrp="1"/>
          </p:cNvSpPr>
          <p:nvPr>
            <p:ph type="title"/>
          </p:nvPr>
        </p:nvSpPr>
        <p:spPr>
          <a:xfrm>
            <a:off x="485481" y="623794"/>
            <a:ext cx="11221038" cy="1399890"/>
          </a:xfrm>
        </p:spPr>
        <p:txBody>
          <a:bodyPr>
            <a:normAutofit/>
          </a:bodyPr>
          <a:lstStyle/>
          <a:p>
            <a:pPr algn="ctr"/>
            <a:r>
              <a:rPr lang="en-US" sz="5200" b="1" dirty="0">
                <a:latin typeface="Calibri" panose="020F0502020204030204" pitchFamily="34" charset="0"/>
                <a:cs typeface="Calibri" panose="020F0502020204030204" pitchFamily="34" charset="0"/>
              </a:rPr>
              <a:t>Expanding the Entrepreneurial Mindset</a:t>
            </a:r>
          </a:p>
        </p:txBody>
      </p:sp>
      <p:sp>
        <p:nvSpPr>
          <p:cNvPr id="3" name="Content Placeholder 2">
            <a:extLst>
              <a:ext uri="{FF2B5EF4-FFF2-40B4-BE49-F238E27FC236}">
                <a16:creationId xmlns:a16="http://schemas.microsoft.com/office/drawing/2014/main" id="{9E2618F4-BD59-CEFC-FB90-457CD4BB632D}"/>
              </a:ext>
            </a:extLst>
          </p:cNvPr>
          <p:cNvSpPr>
            <a:spLocks noGrp="1"/>
          </p:cNvSpPr>
          <p:nvPr>
            <p:ph idx="1"/>
          </p:nvPr>
        </p:nvSpPr>
        <p:spPr>
          <a:xfrm>
            <a:off x="5732696" y="2889657"/>
            <a:ext cx="5628956" cy="1944660"/>
          </a:xfrm>
        </p:spPr>
        <p:txBody>
          <a:bodyPr vert="horz" lIns="91440" tIns="45720" rIns="91440" bIns="45720" rtlCol="0" anchor="t">
            <a:normAutofit lnSpcReduction="10000"/>
          </a:bodyPr>
          <a:lstStyle/>
          <a:p>
            <a:pPr marL="0" indent="0" algn="ctr">
              <a:lnSpc>
                <a:spcPct val="70000"/>
              </a:lnSpc>
              <a:buNone/>
            </a:pPr>
            <a:r>
              <a:rPr lang="en-US" dirty="0">
                <a:latin typeface="Calibri" panose="020F0502020204030204" pitchFamily="34" charset="0"/>
                <a:cs typeface="Calibri" panose="020F0502020204030204" pitchFamily="34" charset="0"/>
              </a:rPr>
              <a:t>Molly Brandt</a:t>
            </a:r>
          </a:p>
          <a:p>
            <a:pPr marL="0" indent="0" algn="ctr">
              <a:lnSpc>
                <a:spcPct val="70000"/>
              </a:lnSpc>
              <a:buNone/>
            </a:pPr>
            <a:r>
              <a:rPr lang="en-US" dirty="0">
                <a:latin typeface="Calibri" panose="020F0502020204030204" pitchFamily="34" charset="0"/>
                <a:cs typeface="Calibri" panose="020F0502020204030204" pitchFamily="34" charset="0"/>
              </a:rPr>
              <a:t>Nebraska 4-H Extension Educator</a:t>
            </a:r>
          </a:p>
          <a:p>
            <a:pPr marL="0" indent="0" algn="ctr">
              <a:lnSpc>
                <a:spcPct val="70000"/>
              </a:lnSpc>
              <a:buNone/>
            </a:pPr>
            <a:r>
              <a:rPr lang="en-US" dirty="0">
                <a:latin typeface="Calibri" panose="020F0502020204030204" pitchFamily="34" charset="0"/>
                <a:cs typeface="Calibri" panose="020F0502020204030204" pitchFamily="34" charset="0"/>
              </a:rPr>
              <a:t>University of Nebraska – Lincoln</a:t>
            </a:r>
          </a:p>
          <a:p>
            <a:pPr marL="0" indent="0" algn="ctr">
              <a:lnSpc>
                <a:spcPct val="70000"/>
              </a:lnSpc>
              <a:buNone/>
            </a:pPr>
            <a:r>
              <a:rPr lang="en-US" dirty="0">
                <a:latin typeface="Calibri" panose="020F0502020204030204" pitchFamily="34" charset="0"/>
                <a:cs typeface="Calibri" panose="020F0502020204030204" pitchFamily="34" charset="0"/>
              </a:rPr>
              <a:t>ELO Innovation Invitational</a:t>
            </a:r>
          </a:p>
          <a:p>
            <a:pPr marL="0" indent="0" algn="ctr">
              <a:lnSpc>
                <a:spcPct val="70000"/>
              </a:lnSpc>
              <a:buNone/>
            </a:pPr>
            <a:r>
              <a:rPr lang="en-US" dirty="0">
                <a:latin typeface="Calibri" panose="020F0502020204030204" pitchFamily="34" charset="0"/>
                <a:cs typeface="Calibri" panose="020F0502020204030204" pitchFamily="34" charset="0"/>
              </a:rPr>
              <a:t>March 11, 2025</a:t>
            </a:r>
          </a:p>
          <a:p>
            <a:pPr marL="0" indent="0" algn="ctr">
              <a:lnSpc>
                <a:spcPct val="70000"/>
              </a:lnSpc>
              <a:buNone/>
            </a:pP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03B9118-94D3-1202-56A3-D421519F347E}"/>
              </a:ext>
            </a:extLst>
          </p:cNvPr>
          <p:cNvPicPr>
            <a:picLocks noChangeAspect="1"/>
          </p:cNvPicPr>
          <p:nvPr/>
        </p:nvPicPr>
        <p:blipFill>
          <a:blip r:embed="rId2"/>
          <a:stretch>
            <a:fillRect/>
          </a:stretch>
        </p:blipFill>
        <p:spPr>
          <a:xfrm>
            <a:off x="122663" y="6296390"/>
            <a:ext cx="12069337" cy="561610"/>
          </a:xfrm>
          <a:prstGeom prst="rect">
            <a:avLst/>
          </a:prstGeom>
        </p:spPr>
      </p:pic>
      <p:sp>
        <p:nvSpPr>
          <p:cNvPr id="5" name="Oval 4">
            <a:extLst>
              <a:ext uri="{FF2B5EF4-FFF2-40B4-BE49-F238E27FC236}">
                <a16:creationId xmlns:a16="http://schemas.microsoft.com/office/drawing/2014/main" id="{C9986589-822E-F76C-7730-BF08896D666D}"/>
              </a:ext>
            </a:extLst>
          </p:cNvPr>
          <p:cNvSpPr/>
          <p:nvPr/>
        </p:nvSpPr>
        <p:spPr>
          <a:xfrm>
            <a:off x="106908" y="5998138"/>
            <a:ext cx="537739" cy="368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Knowledge accumulation, continuous learning for success or improvement, education to enhance skills concept, businessman climbing ladder to collect books in opening light bulb. 17187456 Vector Art at Vecteezy">
            <a:extLst>
              <a:ext uri="{FF2B5EF4-FFF2-40B4-BE49-F238E27FC236}">
                <a16:creationId xmlns:a16="http://schemas.microsoft.com/office/drawing/2014/main" id="{D39FB86E-7591-500D-0AB9-78145F15D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47" y="1995460"/>
            <a:ext cx="4354514" cy="385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9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D3C6A-B505-FCB3-37AA-21DBD0CF17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608C74-6869-7B6F-3587-517E8B55CAAE}"/>
              </a:ext>
            </a:extLst>
          </p:cNvPr>
          <p:cNvSpPr>
            <a:spLocks noGrp="1"/>
          </p:cNvSpPr>
          <p:nvPr>
            <p:ph type="title"/>
          </p:nvPr>
        </p:nvSpPr>
        <p:spPr>
          <a:xfrm>
            <a:off x="838200" y="18255"/>
            <a:ext cx="10515600" cy="1325563"/>
          </a:xfrm>
        </p:spPr>
        <p:txBody>
          <a:bodyPr/>
          <a:lstStyle/>
          <a:p>
            <a:pPr algn="ctr"/>
            <a:r>
              <a:rPr lang="en-US" b="1" dirty="0">
                <a:latin typeface="Calibri" panose="020F0502020204030204" pitchFamily="34" charset="0"/>
                <a:cs typeface="Calibri" panose="020F0502020204030204" pitchFamily="34" charset="0"/>
              </a:rPr>
              <a:t>Nebraska 4-H Framework</a:t>
            </a:r>
          </a:p>
        </p:txBody>
      </p:sp>
      <p:pic>
        <p:nvPicPr>
          <p:cNvPr id="4" name="Picture 3">
            <a:extLst>
              <a:ext uri="{FF2B5EF4-FFF2-40B4-BE49-F238E27FC236}">
                <a16:creationId xmlns:a16="http://schemas.microsoft.com/office/drawing/2014/main" id="{E173D9D5-49A2-FBD3-C0C0-D78F5F41EF2C}"/>
              </a:ext>
            </a:extLst>
          </p:cNvPr>
          <p:cNvPicPr>
            <a:picLocks noChangeAspect="1"/>
          </p:cNvPicPr>
          <p:nvPr/>
        </p:nvPicPr>
        <p:blipFill>
          <a:blip r:embed="rId3"/>
          <a:stretch>
            <a:fillRect/>
          </a:stretch>
        </p:blipFill>
        <p:spPr>
          <a:xfrm>
            <a:off x="122663" y="6296390"/>
            <a:ext cx="12069337" cy="561610"/>
          </a:xfrm>
          <a:prstGeom prst="rect">
            <a:avLst/>
          </a:prstGeom>
        </p:spPr>
      </p:pic>
      <p:sp>
        <p:nvSpPr>
          <p:cNvPr id="5" name="Oval 4">
            <a:extLst>
              <a:ext uri="{FF2B5EF4-FFF2-40B4-BE49-F238E27FC236}">
                <a16:creationId xmlns:a16="http://schemas.microsoft.com/office/drawing/2014/main" id="{AEAD0791-161B-5530-A632-1CD2227901C3}"/>
              </a:ext>
            </a:extLst>
          </p:cNvPr>
          <p:cNvSpPr/>
          <p:nvPr/>
        </p:nvSpPr>
        <p:spPr>
          <a:xfrm>
            <a:off x="106908" y="5998138"/>
            <a:ext cx="537739" cy="368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9659C65-1A4D-2358-337F-E4F9FF734B7F}"/>
              </a:ext>
            </a:extLst>
          </p:cNvPr>
          <p:cNvPicPr>
            <a:picLocks noChangeAspect="1"/>
          </p:cNvPicPr>
          <p:nvPr/>
        </p:nvPicPr>
        <p:blipFill>
          <a:blip r:embed="rId4"/>
          <a:stretch>
            <a:fillRect/>
          </a:stretch>
        </p:blipFill>
        <p:spPr>
          <a:xfrm>
            <a:off x="3238500" y="1132353"/>
            <a:ext cx="5014911" cy="5014911"/>
          </a:xfrm>
          <a:prstGeom prst="rect">
            <a:avLst/>
          </a:prstGeom>
        </p:spPr>
      </p:pic>
    </p:spTree>
    <p:extLst>
      <p:ext uri="{BB962C8B-B14F-4D97-AF65-F5344CB8AC3E}">
        <p14:creationId xmlns:p14="http://schemas.microsoft.com/office/powerpoint/2010/main" val="3899543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E0145-0C0E-FB7B-53EB-6175862A9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201EA1-103B-A82A-2F68-96519FD83BA4}"/>
              </a:ext>
            </a:extLst>
          </p:cNvPr>
          <p:cNvSpPr>
            <a:spLocks noGrp="1"/>
          </p:cNvSpPr>
          <p:nvPr>
            <p:ph type="title"/>
          </p:nvPr>
        </p:nvSpPr>
        <p:spPr>
          <a:xfrm>
            <a:off x="0" y="2516757"/>
            <a:ext cx="12191999" cy="1325563"/>
          </a:xfrm>
        </p:spPr>
        <p:txBody>
          <a:bodyPr>
            <a:normAutofit/>
          </a:bodyPr>
          <a:lstStyle/>
          <a:p>
            <a:pPr algn="ctr"/>
            <a:r>
              <a:rPr lang="en-US" sz="4800" b="1" dirty="0">
                <a:latin typeface="Calibri" panose="020F0502020204030204" pitchFamily="34" charset="0"/>
                <a:cs typeface="Calibri" panose="020F0502020204030204" pitchFamily="34" charset="0"/>
              </a:rPr>
              <a:t>Small Group Activity Time</a:t>
            </a:r>
          </a:p>
        </p:txBody>
      </p:sp>
      <p:pic>
        <p:nvPicPr>
          <p:cNvPr id="4" name="Picture 3">
            <a:extLst>
              <a:ext uri="{FF2B5EF4-FFF2-40B4-BE49-F238E27FC236}">
                <a16:creationId xmlns:a16="http://schemas.microsoft.com/office/drawing/2014/main" id="{0E5929ED-50DE-6132-7BCD-87A0B50A7105}"/>
              </a:ext>
            </a:extLst>
          </p:cNvPr>
          <p:cNvPicPr>
            <a:picLocks noChangeAspect="1"/>
          </p:cNvPicPr>
          <p:nvPr/>
        </p:nvPicPr>
        <p:blipFill>
          <a:blip r:embed="rId3"/>
          <a:stretch>
            <a:fillRect/>
          </a:stretch>
        </p:blipFill>
        <p:spPr>
          <a:xfrm>
            <a:off x="122663" y="6296390"/>
            <a:ext cx="12069337" cy="561610"/>
          </a:xfrm>
          <a:prstGeom prst="rect">
            <a:avLst/>
          </a:prstGeom>
        </p:spPr>
      </p:pic>
      <p:sp>
        <p:nvSpPr>
          <p:cNvPr id="5" name="Oval 4">
            <a:extLst>
              <a:ext uri="{FF2B5EF4-FFF2-40B4-BE49-F238E27FC236}">
                <a16:creationId xmlns:a16="http://schemas.microsoft.com/office/drawing/2014/main" id="{7DDFAC8A-DC07-584F-9983-F754D58E9C32}"/>
              </a:ext>
            </a:extLst>
          </p:cNvPr>
          <p:cNvSpPr/>
          <p:nvPr/>
        </p:nvSpPr>
        <p:spPr>
          <a:xfrm>
            <a:off x="106908" y="5998138"/>
            <a:ext cx="537739" cy="368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90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8E83-042C-3E1B-1373-20E5D633032E}"/>
              </a:ext>
            </a:extLst>
          </p:cNvPr>
          <p:cNvSpPr>
            <a:spLocks noGrp="1"/>
          </p:cNvSpPr>
          <p:nvPr>
            <p:ph type="title"/>
          </p:nvPr>
        </p:nvSpPr>
        <p:spPr>
          <a:xfrm>
            <a:off x="838200" y="18255"/>
            <a:ext cx="10515600" cy="1325563"/>
          </a:xfrm>
        </p:spPr>
        <p:txBody>
          <a:bodyPr/>
          <a:lstStyle/>
          <a:p>
            <a:pPr algn="ctr"/>
            <a:r>
              <a:rPr lang="en-US" b="1" dirty="0">
                <a:latin typeface="Calibri" panose="020F0502020204030204" pitchFamily="34" charset="0"/>
                <a:cs typeface="Calibri" panose="020F0502020204030204" pitchFamily="34" charset="0"/>
              </a:rPr>
              <a:t>Reflection Questions</a:t>
            </a:r>
          </a:p>
        </p:txBody>
      </p:sp>
      <p:sp>
        <p:nvSpPr>
          <p:cNvPr id="3" name="Content Placeholder 2">
            <a:extLst>
              <a:ext uri="{FF2B5EF4-FFF2-40B4-BE49-F238E27FC236}">
                <a16:creationId xmlns:a16="http://schemas.microsoft.com/office/drawing/2014/main" id="{9E2618F4-BD59-CEFC-FB90-457CD4BB632D}"/>
              </a:ext>
            </a:extLst>
          </p:cNvPr>
          <p:cNvSpPr>
            <a:spLocks noGrp="1"/>
          </p:cNvSpPr>
          <p:nvPr>
            <p:ph idx="1"/>
          </p:nvPr>
        </p:nvSpPr>
        <p:spPr>
          <a:xfrm>
            <a:off x="838200" y="1343818"/>
            <a:ext cx="10871200" cy="4833145"/>
          </a:xfrm>
        </p:spPr>
        <p:txBody>
          <a:bodyPr vert="horz" lIns="91440" tIns="45720" rIns="91440" bIns="45720" rtlCol="0" anchor="t">
            <a:normAutofit/>
          </a:bodyPr>
          <a:lstStyle/>
          <a:p>
            <a:pPr marL="0" indent="0" algn="ctr">
              <a:buNone/>
            </a:pPr>
            <a:r>
              <a:rPr lang="en-US" i="1" dirty="0">
                <a:latin typeface="Calibri" panose="020F0502020204030204" pitchFamily="34" charset="0"/>
                <a:ea typeface="Calibri"/>
                <a:cs typeface="Calibri" panose="020F0502020204030204" pitchFamily="34" charset="0"/>
              </a:rPr>
              <a:t>How do we expand the entrepreneurial mindset in our young people?  </a:t>
            </a:r>
          </a:p>
          <a:p>
            <a:pPr marL="0" indent="0" algn="ctr">
              <a:buNone/>
            </a:pPr>
            <a:endParaRPr lang="en-US" sz="2800" dirty="0">
              <a:latin typeface="Calibri" panose="020F0502020204030204" pitchFamily="34" charset="0"/>
              <a:ea typeface="Calibri"/>
              <a:cs typeface="Calibri" panose="020F0502020204030204" pitchFamily="34" charset="0"/>
            </a:endParaRPr>
          </a:p>
          <a:p>
            <a:pPr marL="0" indent="0" algn="ctr">
              <a:buNone/>
            </a:pPr>
            <a:endParaRPr lang="en-US" sz="2800" dirty="0">
              <a:latin typeface="Calibri" panose="020F0502020204030204" pitchFamily="34" charset="0"/>
              <a:ea typeface="Calibri"/>
              <a:cs typeface="Calibri" panose="020F0502020204030204" pitchFamily="34" charset="0"/>
            </a:endParaRPr>
          </a:p>
          <a:p>
            <a:pPr marL="0" indent="0" algn="ctr">
              <a:buNone/>
            </a:pPr>
            <a:r>
              <a:rPr lang="en-US" sz="2800" dirty="0">
                <a:latin typeface="Calibri" panose="020F0502020204030204" pitchFamily="34" charset="0"/>
                <a:ea typeface="Calibri"/>
                <a:cs typeface="Calibri" panose="020F0502020204030204" pitchFamily="34" charset="0"/>
              </a:rPr>
              <a:t>What are we doing now that connects to entrepreneurship?  </a:t>
            </a:r>
          </a:p>
          <a:p>
            <a:pPr marL="0" indent="0" algn="ctr">
              <a:buNone/>
            </a:pPr>
            <a:r>
              <a:rPr lang="en-US" sz="2800" dirty="0">
                <a:latin typeface="Calibri" panose="020F0502020204030204" pitchFamily="34" charset="0"/>
                <a:ea typeface="Calibri"/>
                <a:cs typeface="Calibri" panose="020F0502020204030204" pitchFamily="34" charset="0"/>
              </a:rPr>
              <a:t>How could this be highlighted and prioritized? </a:t>
            </a:r>
          </a:p>
          <a:p>
            <a:pPr marL="0" indent="0" algn="ctr">
              <a:buNone/>
            </a:pPr>
            <a:r>
              <a:rPr lang="en-US" sz="2800" dirty="0">
                <a:latin typeface="Calibri" panose="020F0502020204030204" pitchFamily="34" charset="0"/>
                <a:ea typeface="Calibri"/>
                <a:cs typeface="Calibri" panose="020F0502020204030204" pitchFamily="34" charset="0"/>
              </a:rPr>
              <a:t>What could we do this summer to get started?  </a:t>
            </a:r>
          </a:p>
          <a:p>
            <a:pPr marL="514350" indent="-514350">
              <a:buFont typeface="+mj-lt"/>
              <a:buAutoNum type="arabicPeriod"/>
            </a:pPr>
            <a:endParaRPr lang="en-US" sz="2800" dirty="0">
              <a:latin typeface="Calibri" panose="020F0502020204030204" pitchFamily="34" charset="0"/>
              <a:ea typeface="Calibri"/>
              <a:cs typeface="Calibri" panose="020F0502020204030204" pitchFamily="34" charset="0"/>
            </a:endParaRPr>
          </a:p>
          <a:p>
            <a:endParaRPr lang="en-US" dirty="0">
              <a:latin typeface="Calibri" panose="020F0502020204030204" pitchFamily="34" charset="0"/>
              <a:ea typeface="Calibri"/>
              <a:cs typeface="Calibri" panose="020F0502020204030204" pitchFamily="34" charset="0"/>
            </a:endParaRPr>
          </a:p>
          <a:p>
            <a:endParaRPr lang="en-US" dirty="0">
              <a:latin typeface="Calibri" panose="020F0502020204030204" pitchFamily="34" charset="0"/>
              <a:ea typeface="Calibri"/>
              <a:cs typeface="Calibri" panose="020F0502020204030204" pitchFamily="34" charset="0"/>
            </a:endParaRPr>
          </a:p>
        </p:txBody>
      </p:sp>
      <p:pic>
        <p:nvPicPr>
          <p:cNvPr id="4" name="Picture 3">
            <a:extLst>
              <a:ext uri="{FF2B5EF4-FFF2-40B4-BE49-F238E27FC236}">
                <a16:creationId xmlns:a16="http://schemas.microsoft.com/office/drawing/2014/main" id="{F03B9118-94D3-1202-56A3-D421519F347E}"/>
              </a:ext>
            </a:extLst>
          </p:cNvPr>
          <p:cNvPicPr>
            <a:picLocks noChangeAspect="1"/>
          </p:cNvPicPr>
          <p:nvPr/>
        </p:nvPicPr>
        <p:blipFill>
          <a:blip r:embed="rId2"/>
          <a:stretch>
            <a:fillRect/>
          </a:stretch>
        </p:blipFill>
        <p:spPr>
          <a:xfrm>
            <a:off x="122663" y="6296390"/>
            <a:ext cx="12069337" cy="561610"/>
          </a:xfrm>
          <a:prstGeom prst="rect">
            <a:avLst/>
          </a:prstGeom>
        </p:spPr>
      </p:pic>
      <p:sp>
        <p:nvSpPr>
          <p:cNvPr id="5" name="Oval 4">
            <a:extLst>
              <a:ext uri="{FF2B5EF4-FFF2-40B4-BE49-F238E27FC236}">
                <a16:creationId xmlns:a16="http://schemas.microsoft.com/office/drawing/2014/main" id="{C9986589-822E-F76C-7730-BF08896D666D}"/>
              </a:ext>
            </a:extLst>
          </p:cNvPr>
          <p:cNvSpPr/>
          <p:nvPr/>
        </p:nvSpPr>
        <p:spPr>
          <a:xfrm>
            <a:off x="106908" y="5998138"/>
            <a:ext cx="537739" cy="368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4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8E83-042C-3E1B-1373-20E5D633032E}"/>
              </a:ext>
            </a:extLst>
          </p:cNvPr>
          <p:cNvSpPr>
            <a:spLocks noGrp="1"/>
          </p:cNvSpPr>
          <p:nvPr>
            <p:ph type="title"/>
          </p:nvPr>
        </p:nvSpPr>
        <p:spPr>
          <a:xfrm>
            <a:off x="0" y="1991353"/>
            <a:ext cx="12192000" cy="1325563"/>
          </a:xfrm>
        </p:spPr>
        <p:txBody>
          <a:bodyPr/>
          <a:lstStyle/>
          <a:p>
            <a:pPr algn="ctr"/>
            <a:r>
              <a:rPr lang="en-US" b="1" dirty="0">
                <a:latin typeface="Calibri" panose="020F0502020204030204" pitchFamily="34" charset="0"/>
                <a:cs typeface="Calibri" panose="020F0502020204030204" pitchFamily="34" charset="0"/>
              </a:rPr>
              <a:t>Questions?</a:t>
            </a:r>
          </a:p>
        </p:txBody>
      </p:sp>
      <p:sp>
        <p:nvSpPr>
          <p:cNvPr id="3" name="Content Placeholder 2">
            <a:extLst>
              <a:ext uri="{FF2B5EF4-FFF2-40B4-BE49-F238E27FC236}">
                <a16:creationId xmlns:a16="http://schemas.microsoft.com/office/drawing/2014/main" id="{9E2618F4-BD59-CEFC-FB90-457CD4BB632D}"/>
              </a:ext>
            </a:extLst>
          </p:cNvPr>
          <p:cNvSpPr>
            <a:spLocks noGrp="1"/>
          </p:cNvSpPr>
          <p:nvPr>
            <p:ph idx="1"/>
          </p:nvPr>
        </p:nvSpPr>
        <p:spPr>
          <a:xfrm>
            <a:off x="0" y="3371786"/>
            <a:ext cx="12191999" cy="1850319"/>
          </a:xfrm>
        </p:spPr>
        <p:txBody>
          <a:bodyPr vert="horz" lIns="91440" tIns="45720" rIns="91440" bIns="45720" rtlCol="0" anchor="t">
            <a:normAutofit/>
          </a:bodyPr>
          <a:lstStyle/>
          <a:p>
            <a:pPr marL="0" indent="0" algn="ctr">
              <a:buNone/>
            </a:pPr>
            <a:r>
              <a:rPr lang="en-US" dirty="0">
                <a:latin typeface="Calibri" panose="020F0502020204030204" pitchFamily="34" charset="0"/>
                <a:ea typeface="Calibri"/>
                <a:cs typeface="Calibri" panose="020F0502020204030204" pitchFamily="34" charset="0"/>
              </a:rPr>
              <a:t>Molly Brandt</a:t>
            </a:r>
          </a:p>
          <a:p>
            <a:pPr marL="0" indent="0" algn="ctr">
              <a:buNone/>
            </a:pPr>
            <a:r>
              <a:rPr lang="en-US" dirty="0">
                <a:latin typeface="Calibri" panose="020F0502020204030204" pitchFamily="34" charset="0"/>
                <a:ea typeface="Calibri"/>
                <a:cs typeface="Calibri" panose="020F0502020204030204" pitchFamily="34" charset="0"/>
              </a:rPr>
              <a:t>University of Nebraska - Lincoln</a:t>
            </a:r>
          </a:p>
          <a:p>
            <a:pPr marL="0" indent="0" algn="ctr">
              <a:buNone/>
            </a:pPr>
            <a:r>
              <a:rPr lang="en-US" dirty="0" err="1">
                <a:latin typeface="Calibri" panose="020F0502020204030204" pitchFamily="34" charset="0"/>
                <a:ea typeface="Calibri"/>
                <a:cs typeface="Calibri" panose="020F0502020204030204" pitchFamily="34" charset="0"/>
              </a:rPr>
              <a:t>molly.brandt@unl.edu</a:t>
            </a:r>
            <a:endParaRPr lang="en-US" dirty="0">
              <a:latin typeface="Calibri" panose="020F0502020204030204" pitchFamily="34" charset="0"/>
              <a:ea typeface="Calibri"/>
              <a:cs typeface="Calibri" panose="020F0502020204030204" pitchFamily="34" charset="0"/>
            </a:endParaRPr>
          </a:p>
        </p:txBody>
      </p:sp>
      <p:pic>
        <p:nvPicPr>
          <p:cNvPr id="4" name="Picture 3">
            <a:extLst>
              <a:ext uri="{FF2B5EF4-FFF2-40B4-BE49-F238E27FC236}">
                <a16:creationId xmlns:a16="http://schemas.microsoft.com/office/drawing/2014/main" id="{F03B9118-94D3-1202-56A3-D421519F347E}"/>
              </a:ext>
            </a:extLst>
          </p:cNvPr>
          <p:cNvPicPr>
            <a:picLocks noChangeAspect="1"/>
          </p:cNvPicPr>
          <p:nvPr/>
        </p:nvPicPr>
        <p:blipFill>
          <a:blip r:embed="rId2"/>
          <a:stretch>
            <a:fillRect/>
          </a:stretch>
        </p:blipFill>
        <p:spPr>
          <a:xfrm>
            <a:off x="122663" y="6296390"/>
            <a:ext cx="12069337" cy="561610"/>
          </a:xfrm>
          <a:prstGeom prst="rect">
            <a:avLst/>
          </a:prstGeom>
        </p:spPr>
      </p:pic>
      <p:sp>
        <p:nvSpPr>
          <p:cNvPr id="5" name="Oval 4">
            <a:extLst>
              <a:ext uri="{FF2B5EF4-FFF2-40B4-BE49-F238E27FC236}">
                <a16:creationId xmlns:a16="http://schemas.microsoft.com/office/drawing/2014/main" id="{C9986589-822E-F76C-7730-BF08896D666D}"/>
              </a:ext>
            </a:extLst>
          </p:cNvPr>
          <p:cNvSpPr/>
          <p:nvPr/>
        </p:nvSpPr>
        <p:spPr>
          <a:xfrm>
            <a:off x="106908" y="5998138"/>
            <a:ext cx="537739" cy="368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76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66AA1-3578-97A3-D22A-859E73F4FF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9EE272-1694-DA90-76A2-40F565BD34DB}"/>
              </a:ext>
            </a:extLst>
          </p:cNvPr>
          <p:cNvSpPr>
            <a:spLocks noGrp="1"/>
          </p:cNvSpPr>
          <p:nvPr>
            <p:ph type="title"/>
          </p:nvPr>
        </p:nvSpPr>
        <p:spPr>
          <a:xfrm>
            <a:off x="838200" y="18255"/>
            <a:ext cx="10515600" cy="1325563"/>
          </a:xfrm>
        </p:spPr>
        <p:txBody>
          <a:bodyPr/>
          <a:lstStyle/>
          <a:p>
            <a:pPr algn="ctr"/>
            <a:r>
              <a:rPr lang="en-US" b="1" dirty="0">
                <a:latin typeface="Calibri" panose="020F0502020204030204" pitchFamily="34" charset="0"/>
                <a:cs typeface="Calibri" panose="020F0502020204030204" pitchFamily="34" charset="0"/>
              </a:rPr>
              <a:t>30 Circles Challenge</a:t>
            </a:r>
          </a:p>
        </p:txBody>
      </p:sp>
      <p:sp>
        <p:nvSpPr>
          <p:cNvPr id="3" name="Content Placeholder 2">
            <a:extLst>
              <a:ext uri="{FF2B5EF4-FFF2-40B4-BE49-F238E27FC236}">
                <a16:creationId xmlns:a16="http://schemas.microsoft.com/office/drawing/2014/main" id="{FB2F5A72-61A6-09C7-4298-3E1DA1C64CB1}"/>
              </a:ext>
            </a:extLst>
          </p:cNvPr>
          <p:cNvSpPr>
            <a:spLocks noGrp="1"/>
          </p:cNvSpPr>
          <p:nvPr>
            <p:ph idx="1"/>
          </p:nvPr>
        </p:nvSpPr>
        <p:spPr>
          <a:xfrm>
            <a:off x="838200" y="1343818"/>
            <a:ext cx="10871200" cy="4833145"/>
          </a:xfrm>
        </p:spPr>
        <p:txBody>
          <a:bodyPr vert="horz" lIns="91440" tIns="45720" rIns="91440" bIns="45720" rtlCol="0" anchor="t">
            <a:normAutofit/>
          </a:bodyPr>
          <a:lstStyle/>
          <a:p>
            <a:endParaRPr lang="en-US" dirty="0">
              <a:latin typeface="Calibri" panose="020F0502020204030204" pitchFamily="34" charset="0"/>
              <a:ea typeface="Calibri"/>
              <a:cs typeface="Calibri" panose="020F0502020204030204" pitchFamily="34" charset="0"/>
            </a:endParaRPr>
          </a:p>
          <a:p>
            <a:endParaRPr lang="en-US" dirty="0">
              <a:latin typeface="Calibri" panose="020F0502020204030204" pitchFamily="34" charset="0"/>
              <a:ea typeface="Calibri"/>
              <a:cs typeface="Calibri" panose="020F0502020204030204" pitchFamily="34" charset="0"/>
            </a:endParaRPr>
          </a:p>
        </p:txBody>
      </p:sp>
      <p:pic>
        <p:nvPicPr>
          <p:cNvPr id="4" name="Picture 3">
            <a:extLst>
              <a:ext uri="{FF2B5EF4-FFF2-40B4-BE49-F238E27FC236}">
                <a16:creationId xmlns:a16="http://schemas.microsoft.com/office/drawing/2014/main" id="{B50B3010-F8C3-BA9A-28FA-E83EAEC7D0AA}"/>
              </a:ext>
            </a:extLst>
          </p:cNvPr>
          <p:cNvPicPr>
            <a:picLocks noChangeAspect="1"/>
          </p:cNvPicPr>
          <p:nvPr/>
        </p:nvPicPr>
        <p:blipFill>
          <a:blip r:embed="rId2"/>
          <a:stretch>
            <a:fillRect/>
          </a:stretch>
        </p:blipFill>
        <p:spPr>
          <a:xfrm>
            <a:off x="122663" y="6296390"/>
            <a:ext cx="12069337" cy="561610"/>
          </a:xfrm>
          <a:prstGeom prst="rect">
            <a:avLst/>
          </a:prstGeom>
        </p:spPr>
      </p:pic>
      <p:sp>
        <p:nvSpPr>
          <p:cNvPr id="5" name="Oval 4">
            <a:extLst>
              <a:ext uri="{FF2B5EF4-FFF2-40B4-BE49-F238E27FC236}">
                <a16:creationId xmlns:a16="http://schemas.microsoft.com/office/drawing/2014/main" id="{47132BC7-FD77-BBD6-8EA9-308D75F553A8}"/>
              </a:ext>
            </a:extLst>
          </p:cNvPr>
          <p:cNvSpPr/>
          <p:nvPr/>
        </p:nvSpPr>
        <p:spPr>
          <a:xfrm>
            <a:off x="106908" y="5998138"/>
            <a:ext cx="537739" cy="368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Dots Colors In A Circle Stock Vector Illustration and Royalty Free Dots  Colors In A Circle Clipart">
            <a:extLst>
              <a:ext uri="{FF2B5EF4-FFF2-40B4-BE49-F238E27FC236}">
                <a16:creationId xmlns:a16="http://schemas.microsoft.com/office/drawing/2014/main" id="{512F8CBE-1635-550C-F31D-369E9625A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1224391"/>
            <a:ext cx="4905375" cy="490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471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AF9C0-E2B9-723A-309F-5DCA2ABA4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5B0C3-71B8-9173-99AF-4F748B1CE7A6}"/>
              </a:ext>
            </a:extLst>
          </p:cNvPr>
          <p:cNvSpPr>
            <a:spLocks noGrp="1"/>
          </p:cNvSpPr>
          <p:nvPr>
            <p:ph type="title"/>
          </p:nvPr>
        </p:nvSpPr>
        <p:spPr>
          <a:xfrm>
            <a:off x="838200" y="18255"/>
            <a:ext cx="10515600" cy="1325563"/>
          </a:xfrm>
        </p:spPr>
        <p:txBody>
          <a:bodyPr/>
          <a:lstStyle/>
          <a:p>
            <a:pPr algn="ctr"/>
            <a:r>
              <a:rPr lang="en-US" b="1" dirty="0">
                <a:latin typeface="Calibri" panose="020F0502020204030204" pitchFamily="34" charset="0"/>
                <a:cs typeface="Calibri" panose="020F0502020204030204" pitchFamily="34" charset="0"/>
              </a:rPr>
              <a:t>30 Circles Challenge</a:t>
            </a:r>
          </a:p>
        </p:txBody>
      </p:sp>
      <p:sp>
        <p:nvSpPr>
          <p:cNvPr id="3" name="Content Placeholder 2">
            <a:extLst>
              <a:ext uri="{FF2B5EF4-FFF2-40B4-BE49-F238E27FC236}">
                <a16:creationId xmlns:a16="http://schemas.microsoft.com/office/drawing/2014/main" id="{2A88D64A-FFB8-FFBF-9395-31BF823812EA}"/>
              </a:ext>
            </a:extLst>
          </p:cNvPr>
          <p:cNvSpPr>
            <a:spLocks noGrp="1"/>
          </p:cNvSpPr>
          <p:nvPr>
            <p:ph idx="1"/>
          </p:nvPr>
        </p:nvSpPr>
        <p:spPr>
          <a:xfrm>
            <a:off x="838200" y="1343818"/>
            <a:ext cx="10871200" cy="4833145"/>
          </a:xfrm>
        </p:spPr>
        <p:txBody>
          <a:bodyPr vert="horz" lIns="91440" tIns="45720" rIns="91440" bIns="45720" rtlCol="0" anchor="t">
            <a:normAutofit/>
          </a:bodyPr>
          <a:lstStyle/>
          <a:p>
            <a:endParaRPr lang="en-US" dirty="0">
              <a:latin typeface="Calibri" panose="020F0502020204030204" pitchFamily="34" charset="0"/>
              <a:ea typeface="Calibri"/>
              <a:cs typeface="Calibri" panose="020F0502020204030204" pitchFamily="34" charset="0"/>
            </a:endParaRPr>
          </a:p>
          <a:p>
            <a:endParaRPr lang="en-US" dirty="0">
              <a:latin typeface="Calibri" panose="020F0502020204030204" pitchFamily="34" charset="0"/>
              <a:ea typeface="Calibri"/>
              <a:cs typeface="Calibri" panose="020F0502020204030204" pitchFamily="34" charset="0"/>
            </a:endParaRPr>
          </a:p>
        </p:txBody>
      </p:sp>
      <p:pic>
        <p:nvPicPr>
          <p:cNvPr id="4" name="Picture 3">
            <a:extLst>
              <a:ext uri="{FF2B5EF4-FFF2-40B4-BE49-F238E27FC236}">
                <a16:creationId xmlns:a16="http://schemas.microsoft.com/office/drawing/2014/main" id="{C828BB3A-EC7E-2ED6-7078-5C09588DBBF2}"/>
              </a:ext>
            </a:extLst>
          </p:cNvPr>
          <p:cNvPicPr>
            <a:picLocks noChangeAspect="1"/>
          </p:cNvPicPr>
          <p:nvPr/>
        </p:nvPicPr>
        <p:blipFill>
          <a:blip r:embed="rId2"/>
          <a:stretch>
            <a:fillRect/>
          </a:stretch>
        </p:blipFill>
        <p:spPr>
          <a:xfrm>
            <a:off x="122663" y="6296390"/>
            <a:ext cx="12069337" cy="561610"/>
          </a:xfrm>
          <a:prstGeom prst="rect">
            <a:avLst/>
          </a:prstGeom>
        </p:spPr>
      </p:pic>
      <p:sp>
        <p:nvSpPr>
          <p:cNvPr id="5" name="Oval 4">
            <a:extLst>
              <a:ext uri="{FF2B5EF4-FFF2-40B4-BE49-F238E27FC236}">
                <a16:creationId xmlns:a16="http://schemas.microsoft.com/office/drawing/2014/main" id="{03D777C1-BDFC-1CB5-50AD-F1D036160265}"/>
              </a:ext>
            </a:extLst>
          </p:cNvPr>
          <p:cNvSpPr/>
          <p:nvPr/>
        </p:nvSpPr>
        <p:spPr>
          <a:xfrm>
            <a:off x="106908" y="5998138"/>
            <a:ext cx="537739" cy="368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30 circles">
            <a:extLst>
              <a:ext uri="{FF2B5EF4-FFF2-40B4-BE49-F238E27FC236}">
                <a16:creationId xmlns:a16="http://schemas.microsoft.com/office/drawing/2014/main" id="{903935A7-6248-4258-6D7A-5205F72FF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560" y="1063945"/>
            <a:ext cx="6173542" cy="517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08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8E83-042C-3E1B-1373-20E5D633032E}"/>
              </a:ext>
            </a:extLst>
          </p:cNvPr>
          <p:cNvSpPr>
            <a:spLocks noGrp="1"/>
          </p:cNvSpPr>
          <p:nvPr>
            <p:ph type="title"/>
          </p:nvPr>
        </p:nvSpPr>
        <p:spPr>
          <a:xfrm>
            <a:off x="838200" y="18255"/>
            <a:ext cx="10515600" cy="1325563"/>
          </a:xfrm>
        </p:spPr>
        <p:txBody>
          <a:bodyPr/>
          <a:lstStyle/>
          <a:p>
            <a:pPr algn="ctr"/>
            <a:r>
              <a:rPr lang="en-US" b="1" dirty="0">
                <a:latin typeface="Calibri" panose="020F0502020204030204" pitchFamily="34" charset="0"/>
                <a:cs typeface="Calibri" panose="020F0502020204030204" pitchFamily="34" charset="0"/>
              </a:rPr>
              <a:t>Objectives</a:t>
            </a:r>
          </a:p>
        </p:txBody>
      </p:sp>
      <p:sp>
        <p:nvSpPr>
          <p:cNvPr id="3" name="Content Placeholder 2">
            <a:extLst>
              <a:ext uri="{FF2B5EF4-FFF2-40B4-BE49-F238E27FC236}">
                <a16:creationId xmlns:a16="http://schemas.microsoft.com/office/drawing/2014/main" id="{9E2618F4-BD59-CEFC-FB90-457CD4BB632D}"/>
              </a:ext>
            </a:extLst>
          </p:cNvPr>
          <p:cNvSpPr>
            <a:spLocks noGrp="1"/>
          </p:cNvSpPr>
          <p:nvPr>
            <p:ph idx="1"/>
          </p:nvPr>
        </p:nvSpPr>
        <p:spPr>
          <a:xfrm>
            <a:off x="644647" y="1463245"/>
            <a:ext cx="7619243" cy="4833145"/>
          </a:xfrm>
        </p:spPr>
        <p:txBody>
          <a:bodyPr vert="horz" lIns="91440" tIns="45720" rIns="91440" bIns="45720" rtlCol="0" anchor="t">
            <a:noAutofit/>
          </a:bodyPr>
          <a:lstStyle/>
          <a:p>
            <a:pPr marL="514350" indent="-514350">
              <a:buFont typeface="+mj-lt"/>
              <a:buAutoNum type="arabicPeriod"/>
            </a:pPr>
            <a:r>
              <a:rPr lang="en-US" sz="2400" dirty="0">
                <a:latin typeface="Calibri" panose="020F0502020204030204" pitchFamily="34" charset="0"/>
                <a:ea typeface="Calibri"/>
                <a:cs typeface="Calibri" panose="020F0502020204030204" pitchFamily="34" charset="0"/>
              </a:rPr>
              <a:t>Discuss the definition and process of entrepreneurship. </a:t>
            </a:r>
          </a:p>
          <a:p>
            <a:pPr marL="514350" indent="-514350">
              <a:buFont typeface="+mj-lt"/>
              <a:buAutoNum type="arabicPeriod"/>
            </a:pPr>
            <a:endParaRPr lang="en-US" sz="2000" dirty="0">
              <a:latin typeface="Calibri" panose="020F0502020204030204" pitchFamily="34" charset="0"/>
              <a:ea typeface="Calibri"/>
              <a:cs typeface="Calibri" panose="020F0502020204030204" pitchFamily="34" charset="0"/>
            </a:endParaRPr>
          </a:p>
          <a:p>
            <a:pPr marL="514350" indent="-514350">
              <a:buFont typeface="+mj-lt"/>
              <a:buAutoNum type="arabicPeriod"/>
            </a:pPr>
            <a:r>
              <a:rPr lang="en-US" sz="2400" dirty="0">
                <a:latin typeface="Calibri" panose="020F0502020204030204" pitchFamily="34" charset="0"/>
                <a:ea typeface="Calibri"/>
                <a:cs typeface="Calibri" panose="020F0502020204030204" pitchFamily="34" charset="0"/>
              </a:rPr>
              <a:t>Review the components of an entrepreneurial mindset.</a:t>
            </a:r>
          </a:p>
          <a:p>
            <a:pPr marL="514350" indent="-514350">
              <a:buFont typeface="+mj-lt"/>
              <a:buAutoNum type="arabicPeriod"/>
            </a:pPr>
            <a:endParaRPr lang="en-US" sz="2000" dirty="0">
              <a:latin typeface="Calibri" panose="020F0502020204030204" pitchFamily="34" charset="0"/>
              <a:ea typeface="Calibri"/>
              <a:cs typeface="Calibri" panose="020F0502020204030204" pitchFamily="34" charset="0"/>
            </a:endParaRPr>
          </a:p>
          <a:p>
            <a:pPr marL="514350" indent="-514350">
              <a:buFont typeface="+mj-lt"/>
              <a:buAutoNum type="arabicPeriod"/>
            </a:pPr>
            <a:r>
              <a:rPr lang="en-US" sz="2400" dirty="0">
                <a:latin typeface="Calibri" panose="020F0502020204030204" pitchFamily="34" charset="0"/>
                <a:ea typeface="Calibri"/>
                <a:cs typeface="Calibri" panose="020F0502020204030204" pitchFamily="34" charset="0"/>
              </a:rPr>
              <a:t>Brainstorm ideas to recognize and implement entrepreneurship in our work.  </a:t>
            </a:r>
          </a:p>
          <a:p>
            <a:pPr marL="514350" indent="-514350">
              <a:buFont typeface="+mj-lt"/>
              <a:buAutoNum type="arabicPeriod"/>
            </a:pPr>
            <a:endParaRPr lang="en-US" sz="2400" dirty="0">
              <a:latin typeface="Calibri" panose="020F0502020204030204" pitchFamily="34" charset="0"/>
              <a:ea typeface="Calibri"/>
              <a:cs typeface="Calibri" panose="020F0502020204030204" pitchFamily="34" charset="0"/>
            </a:endParaRPr>
          </a:p>
          <a:p>
            <a:pPr marL="0" indent="0">
              <a:buNone/>
            </a:pPr>
            <a:endParaRPr lang="en-US" sz="2400" dirty="0">
              <a:latin typeface="Calibri" panose="020F0502020204030204" pitchFamily="34" charset="0"/>
              <a:ea typeface="Calibri"/>
              <a:cs typeface="Calibri" panose="020F0502020204030204" pitchFamily="34" charset="0"/>
            </a:endParaRPr>
          </a:p>
          <a:p>
            <a:pPr marL="0" indent="0" algn="ctr">
              <a:buNone/>
            </a:pPr>
            <a:r>
              <a:rPr lang="en-US" sz="2400" i="1" dirty="0">
                <a:latin typeface="Calibri" panose="020F0502020204030204" pitchFamily="34" charset="0"/>
                <a:ea typeface="Calibri"/>
                <a:cs typeface="Calibri" panose="020F0502020204030204" pitchFamily="34" charset="0"/>
              </a:rPr>
              <a:t>How do we expand the entrepreneurial mindset in our young people?  </a:t>
            </a:r>
          </a:p>
        </p:txBody>
      </p:sp>
      <p:pic>
        <p:nvPicPr>
          <p:cNvPr id="4" name="Picture 3">
            <a:extLst>
              <a:ext uri="{FF2B5EF4-FFF2-40B4-BE49-F238E27FC236}">
                <a16:creationId xmlns:a16="http://schemas.microsoft.com/office/drawing/2014/main" id="{F03B9118-94D3-1202-56A3-D421519F347E}"/>
              </a:ext>
            </a:extLst>
          </p:cNvPr>
          <p:cNvPicPr>
            <a:picLocks noChangeAspect="1"/>
          </p:cNvPicPr>
          <p:nvPr/>
        </p:nvPicPr>
        <p:blipFill>
          <a:blip r:embed="rId3"/>
          <a:stretch>
            <a:fillRect/>
          </a:stretch>
        </p:blipFill>
        <p:spPr>
          <a:xfrm>
            <a:off x="122663" y="6296390"/>
            <a:ext cx="12069337" cy="561610"/>
          </a:xfrm>
          <a:prstGeom prst="rect">
            <a:avLst/>
          </a:prstGeom>
        </p:spPr>
      </p:pic>
      <p:sp>
        <p:nvSpPr>
          <p:cNvPr id="5" name="Oval 4">
            <a:extLst>
              <a:ext uri="{FF2B5EF4-FFF2-40B4-BE49-F238E27FC236}">
                <a16:creationId xmlns:a16="http://schemas.microsoft.com/office/drawing/2014/main" id="{C9986589-822E-F76C-7730-BF08896D666D}"/>
              </a:ext>
            </a:extLst>
          </p:cNvPr>
          <p:cNvSpPr/>
          <p:nvPr/>
        </p:nvSpPr>
        <p:spPr>
          <a:xfrm>
            <a:off x="106908" y="5998138"/>
            <a:ext cx="537739" cy="368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Use the Power of Micro-Goals To Succeed Every Day | Better Humans">
            <a:extLst>
              <a:ext uri="{FF2B5EF4-FFF2-40B4-BE49-F238E27FC236}">
                <a16:creationId xmlns:a16="http://schemas.microsoft.com/office/drawing/2014/main" id="{721B1F91-320F-BA7B-943B-E25C5856740C}"/>
              </a:ext>
            </a:extLst>
          </p:cNvPr>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l="14145" r="10371"/>
          <a:stretch/>
        </p:blipFill>
        <p:spPr bwMode="auto">
          <a:xfrm>
            <a:off x="8387266" y="1584920"/>
            <a:ext cx="3313244" cy="298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009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8E83-042C-3E1B-1373-20E5D633032E}"/>
              </a:ext>
            </a:extLst>
          </p:cNvPr>
          <p:cNvSpPr>
            <a:spLocks noGrp="1"/>
          </p:cNvSpPr>
          <p:nvPr>
            <p:ph type="title"/>
          </p:nvPr>
        </p:nvSpPr>
        <p:spPr>
          <a:xfrm>
            <a:off x="838200" y="18255"/>
            <a:ext cx="10515600" cy="1325563"/>
          </a:xfrm>
        </p:spPr>
        <p:txBody>
          <a:bodyPr/>
          <a:lstStyle/>
          <a:p>
            <a:pPr algn="ctr"/>
            <a:r>
              <a:rPr lang="en-US" b="1" dirty="0">
                <a:latin typeface="Calibri" panose="020F0502020204030204" pitchFamily="34" charset="0"/>
                <a:cs typeface="Calibri" panose="020F0502020204030204" pitchFamily="34" charset="0"/>
              </a:rPr>
              <a:t>Entrepreneurship </a:t>
            </a:r>
          </a:p>
        </p:txBody>
      </p:sp>
      <p:sp>
        <p:nvSpPr>
          <p:cNvPr id="3" name="Content Placeholder 2">
            <a:extLst>
              <a:ext uri="{FF2B5EF4-FFF2-40B4-BE49-F238E27FC236}">
                <a16:creationId xmlns:a16="http://schemas.microsoft.com/office/drawing/2014/main" id="{9E2618F4-BD59-CEFC-FB90-457CD4BB632D}"/>
              </a:ext>
            </a:extLst>
          </p:cNvPr>
          <p:cNvSpPr>
            <a:spLocks noGrp="1"/>
          </p:cNvSpPr>
          <p:nvPr>
            <p:ph idx="1"/>
          </p:nvPr>
        </p:nvSpPr>
        <p:spPr>
          <a:xfrm>
            <a:off x="838200" y="1343818"/>
            <a:ext cx="10871200" cy="4833145"/>
          </a:xfrm>
        </p:spPr>
        <p:txBody>
          <a:bodyPr vert="horz" lIns="91440" tIns="45720" rIns="91440" bIns="45720" rtlCol="0" anchor="t">
            <a:normAutofit/>
          </a:bodyPr>
          <a:lstStyle/>
          <a:p>
            <a:r>
              <a:rPr lang="en-US" sz="2800" b="0" i="0" u="none" strike="noStrike" dirty="0">
                <a:effectLst/>
                <a:latin typeface="Calibri" panose="020F0502020204030204" pitchFamily="34" charset="0"/>
                <a:cs typeface="Calibri" panose="020F0502020204030204" pitchFamily="34" charset="0"/>
              </a:rPr>
              <a:t>More than just starting a business – it is a mindset!</a:t>
            </a:r>
          </a:p>
          <a:p>
            <a:endParaRPr lang="en-US" sz="2800" b="0" i="0" u="none" strike="noStrike" dirty="0">
              <a:effectLst/>
              <a:latin typeface="Calibri" panose="020F0502020204030204" pitchFamily="34" charset="0"/>
              <a:cs typeface="Calibri" panose="020F0502020204030204" pitchFamily="34" charset="0"/>
            </a:endParaRPr>
          </a:p>
          <a:p>
            <a:r>
              <a:rPr lang="en-US" sz="2800" b="0" i="0" u="none" strike="noStrike" dirty="0">
                <a:effectLst/>
                <a:latin typeface="Calibri" panose="020F0502020204030204" pitchFamily="34" charset="0"/>
                <a:cs typeface="Calibri" panose="020F0502020204030204" pitchFamily="34" charset="0"/>
              </a:rPr>
              <a:t>An entrepreneurial mindset is about being </a:t>
            </a:r>
            <a:r>
              <a:rPr lang="en-US" sz="2800" i="0" u="none" strike="noStrike" dirty="0">
                <a:effectLst/>
                <a:latin typeface="Calibri" panose="020F0502020204030204" pitchFamily="34" charset="0"/>
                <a:cs typeface="Calibri" panose="020F0502020204030204" pitchFamily="34" charset="0"/>
              </a:rPr>
              <a:t>creative, innovating, making your ideas a reality, overcoming challenges, communicating and collaborating with others. </a:t>
            </a:r>
          </a:p>
          <a:p>
            <a:endParaRPr lang="en-US" sz="2800" i="0" u="none" strike="noStrike" dirty="0">
              <a:effectLst/>
              <a:latin typeface="Calibri" panose="020F0502020204030204" pitchFamily="34" charset="0"/>
              <a:cs typeface="Calibri" panose="020F0502020204030204" pitchFamily="34" charset="0"/>
            </a:endParaRPr>
          </a:p>
          <a:p>
            <a:r>
              <a:rPr lang="en-US" sz="2800" i="0" u="none" strike="noStrike" dirty="0">
                <a:effectLst/>
                <a:latin typeface="Calibri" panose="020F0502020204030204" pitchFamily="34" charset="0"/>
                <a:cs typeface="Calibri" panose="020F0502020204030204" pitchFamily="34" charset="0"/>
              </a:rPr>
              <a:t>It is a way of thinking that can be learned and practiced</a:t>
            </a:r>
            <a:r>
              <a:rPr lang="en-US" sz="2800" b="0" i="0" u="none" strike="noStrike" dirty="0">
                <a:effectLst/>
                <a:latin typeface="Calibri" panose="020F0502020204030204" pitchFamily="34" charset="0"/>
                <a:cs typeface="Calibri" panose="020F0502020204030204" pitchFamily="34" charset="0"/>
              </a:rPr>
              <a:t>. </a:t>
            </a:r>
          </a:p>
          <a:p>
            <a:endParaRPr lang="en-US" sz="2800" b="0" i="0" u="none" strike="noStrike" dirty="0">
              <a:effectLst/>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Entrepreneurship is not as complicated as it sounds.  </a:t>
            </a:r>
            <a:endParaRPr lang="en-US" sz="2800" b="0" i="0" u="none" strike="noStrike" dirty="0">
              <a:effectLst/>
              <a:latin typeface="Calibri" panose="020F0502020204030204" pitchFamily="34" charset="0"/>
              <a:cs typeface="Calibri" panose="020F0502020204030204" pitchFamily="34" charset="0"/>
            </a:endParaRPr>
          </a:p>
          <a:p>
            <a:endParaRPr lang="en-US" dirty="0">
              <a:latin typeface="Calibri" panose="020F0502020204030204" pitchFamily="34" charset="0"/>
              <a:ea typeface="Calibri"/>
              <a:cs typeface="Calibri" panose="020F0502020204030204" pitchFamily="34" charset="0"/>
            </a:endParaRPr>
          </a:p>
        </p:txBody>
      </p:sp>
      <p:pic>
        <p:nvPicPr>
          <p:cNvPr id="4" name="Picture 3">
            <a:extLst>
              <a:ext uri="{FF2B5EF4-FFF2-40B4-BE49-F238E27FC236}">
                <a16:creationId xmlns:a16="http://schemas.microsoft.com/office/drawing/2014/main" id="{F03B9118-94D3-1202-56A3-D421519F347E}"/>
              </a:ext>
            </a:extLst>
          </p:cNvPr>
          <p:cNvPicPr>
            <a:picLocks noChangeAspect="1"/>
          </p:cNvPicPr>
          <p:nvPr/>
        </p:nvPicPr>
        <p:blipFill>
          <a:blip r:embed="rId2"/>
          <a:stretch>
            <a:fillRect/>
          </a:stretch>
        </p:blipFill>
        <p:spPr>
          <a:xfrm>
            <a:off x="122663" y="6296390"/>
            <a:ext cx="12069337" cy="561610"/>
          </a:xfrm>
          <a:prstGeom prst="rect">
            <a:avLst/>
          </a:prstGeom>
        </p:spPr>
      </p:pic>
      <p:sp>
        <p:nvSpPr>
          <p:cNvPr id="5" name="Oval 4">
            <a:extLst>
              <a:ext uri="{FF2B5EF4-FFF2-40B4-BE49-F238E27FC236}">
                <a16:creationId xmlns:a16="http://schemas.microsoft.com/office/drawing/2014/main" id="{C9986589-822E-F76C-7730-BF08896D666D}"/>
              </a:ext>
            </a:extLst>
          </p:cNvPr>
          <p:cNvSpPr/>
          <p:nvPr/>
        </p:nvSpPr>
        <p:spPr>
          <a:xfrm>
            <a:off x="106908" y="5998138"/>
            <a:ext cx="537739" cy="368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Free photo: Light bulb ideas - Abstract, New, Innovation - Free Download -  Jooinn">
            <a:extLst>
              <a:ext uri="{FF2B5EF4-FFF2-40B4-BE49-F238E27FC236}">
                <a16:creationId xmlns:a16="http://schemas.microsoft.com/office/drawing/2014/main" id="{7C96C03B-CF7D-D4DC-B4A6-6A3AB76C95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1842" y="3318309"/>
            <a:ext cx="2602288" cy="267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864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8E83-042C-3E1B-1373-20E5D633032E}"/>
              </a:ext>
            </a:extLst>
          </p:cNvPr>
          <p:cNvSpPr>
            <a:spLocks noGrp="1"/>
          </p:cNvSpPr>
          <p:nvPr>
            <p:ph type="title"/>
          </p:nvPr>
        </p:nvSpPr>
        <p:spPr>
          <a:xfrm>
            <a:off x="838200" y="18255"/>
            <a:ext cx="10515600" cy="1325563"/>
          </a:xfrm>
        </p:spPr>
        <p:txBody>
          <a:bodyPr/>
          <a:lstStyle/>
          <a:p>
            <a:pPr algn="ctr"/>
            <a:r>
              <a:rPr lang="en-US" b="1" dirty="0">
                <a:latin typeface="Calibri" panose="020F0502020204030204" pitchFamily="34" charset="0"/>
                <a:cs typeface="Calibri" panose="020F0502020204030204" pitchFamily="34" charset="0"/>
              </a:rPr>
              <a:t>Process of Entrepreneurship</a:t>
            </a:r>
          </a:p>
        </p:txBody>
      </p:sp>
      <p:sp>
        <p:nvSpPr>
          <p:cNvPr id="3" name="Content Placeholder 2">
            <a:extLst>
              <a:ext uri="{FF2B5EF4-FFF2-40B4-BE49-F238E27FC236}">
                <a16:creationId xmlns:a16="http://schemas.microsoft.com/office/drawing/2014/main" id="{9E2618F4-BD59-CEFC-FB90-457CD4BB632D}"/>
              </a:ext>
            </a:extLst>
          </p:cNvPr>
          <p:cNvSpPr>
            <a:spLocks noGrp="1"/>
          </p:cNvSpPr>
          <p:nvPr>
            <p:ph idx="1"/>
          </p:nvPr>
        </p:nvSpPr>
        <p:spPr>
          <a:xfrm>
            <a:off x="874484" y="1696524"/>
            <a:ext cx="10515600" cy="2188522"/>
          </a:xfrm>
        </p:spPr>
        <p:txBody>
          <a:bodyPr vert="horz" lIns="91440" tIns="45720" rIns="91440" bIns="45720" rtlCol="0" anchor="t">
            <a:normAutofit/>
          </a:bodyPr>
          <a:lstStyle/>
          <a:p>
            <a:pPr marL="0" indent="0" algn="ctr">
              <a:buNone/>
            </a:pPr>
            <a:r>
              <a:rPr lang="en-US" dirty="0">
                <a:latin typeface="Calibri" panose="020F0502020204030204" pitchFamily="34" charset="0"/>
                <a:ea typeface="Calibri"/>
                <a:cs typeface="Calibri" panose="020F0502020204030204" pitchFamily="34" charset="0"/>
              </a:rPr>
              <a:t>Entrepreneurship is a continuous process of capturing an opportunity in changing environment.    </a:t>
            </a:r>
          </a:p>
          <a:p>
            <a:endParaRPr lang="en-US" dirty="0">
              <a:latin typeface="Calibri" panose="020F0502020204030204" pitchFamily="34" charset="0"/>
              <a:ea typeface="Calibri"/>
              <a:cs typeface="Calibri" panose="020F0502020204030204" pitchFamily="34" charset="0"/>
            </a:endParaRPr>
          </a:p>
          <a:p>
            <a:endParaRPr lang="en-US" dirty="0">
              <a:latin typeface="Calibri" panose="020F0502020204030204" pitchFamily="34" charset="0"/>
              <a:ea typeface="Calibri"/>
              <a:cs typeface="Calibri" panose="020F0502020204030204" pitchFamily="34" charset="0"/>
            </a:endParaRPr>
          </a:p>
        </p:txBody>
      </p:sp>
      <p:pic>
        <p:nvPicPr>
          <p:cNvPr id="4" name="Picture 3">
            <a:extLst>
              <a:ext uri="{FF2B5EF4-FFF2-40B4-BE49-F238E27FC236}">
                <a16:creationId xmlns:a16="http://schemas.microsoft.com/office/drawing/2014/main" id="{F03B9118-94D3-1202-56A3-D421519F347E}"/>
              </a:ext>
            </a:extLst>
          </p:cNvPr>
          <p:cNvPicPr>
            <a:picLocks noChangeAspect="1"/>
          </p:cNvPicPr>
          <p:nvPr/>
        </p:nvPicPr>
        <p:blipFill>
          <a:blip r:embed="rId2"/>
          <a:stretch>
            <a:fillRect/>
          </a:stretch>
        </p:blipFill>
        <p:spPr>
          <a:xfrm>
            <a:off x="122663" y="6296390"/>
            <a:ext cx="12069337" cy="561610"/>
          </a:xfrm>
          <a:prstGeom prst="rect">
            <a:avLst/>
          </a:prstGeom>
        </p:spPr>
      </p:pic>
      <p:sp>
        <p:nvSpPr>
          <p:cNvPr id="5" name="Oval 4">
            <a:extLst>
              <a:ext uri="{FF2B5EF4-FFF2-40B4-BE49-F238E27FC236}">
                <a16:creationId xmlns:a16="http://schemas.microsoft.com/office/drawing/2014/main" id="{C9986589-822E-F76C-7730-BF08896D666D}"/>
              </a:ext>
            </a:extLst>
          </p:cNvPr>
          <p:cNvSpPr/>
          <p:nvPr/>
        </p:nvSpPr>
        <p:spPr>
          <a:xfrm>
            <a:off x="106908" y="5998138"/>
            <a:ext cx="537739" cy="368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1A42D94-FB9C-85EE-4EB0-CFDB69F99BDA}"/>
              </a:ext>
            </a:extLst>
          </p:cNvPr>
          <p:cNvSpPr/>
          <p:nvPr/>
        </p:nvSpPr>
        <p:spPr>
          <a:xfrm>
            <a:off x="1285104" y="3756544"/>
            <a:ext cx="1428750" cy="142875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150" dirty="0">
                <a:solidFill>
                  <a:schemeClr val="tx1"/>
                </a:solidFill>
                <a:latin typeface="Fira Sans" panose="020B0503050000020004" pitchFamily="34" charset="0"/>
              </a:rPr>
              <a:t>Opportunity Recognition</a:t>
            </a:r>
          </a:p>
        </p:txBody>
      </p:sp>
      <p:sp>
        <p:nvSpPr>
          <p:cNvPr id="8" name="Oval 7">
            <a:extLst>
              <a:ext uri="{FF2B5EF4-FFF2-40B4-BE49-F238E27FC236}">
                <a16:creationId xmlns:a16="http://schemas.microsoft.com/office/drawing/2014/main" id="{EE6941BE-3C36-1224-9E14-20601A98CDDD}"/>
              </a:ext>
            </a:extLst>
          </p:cNvPr>
          <p:cNvSpPr/>
          <p:nvPr/>
        </p:nvSpPr>
        <p:spPr>
          <a:xfrm>
            <a:off x="5334794" y="3756544"/>
            <a:ext cx="1428750" cy="142875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150" dirty="0">
                <a:solidFill>
                  <a:schemeClr val="tx1"/>
                </a:solidFill>
                <a:latin typeface="Fira Sans" panose="020B0503050000020004" pitchFamily="34" charset="0"/>
              </a:rPr>
              <a:t>Opportunity Exploitation</a:t>
            </a:r>
          </a:p>
        </p:txBody>
      </p:sp>
      <p:sp>
        <p:nvSpPr>
          <p:cNvPr id="9" name="Oval 8">
            <a:extLst>
              <a:ext uri="{FF2B5EF4-FFF2-40B4-BE49-F238E27FC236}">
                <a16:creationId xmlns:a16="http://schemas.microsoft.com/office/drawing/2014/main" id="{A5588FDA-3F80-8677-CFF8-E001BD420A66}"/>
              </a:ext>
            </a:extLst>
          </p:cNvPr>
          <p:cNvSpPr/>
          <p:nvPr/>
        </p:nvSpPr>
        <p:spPr>
          <a:xfrm>
            <a:off x="3334805" y="3772788"/>
            <a:ext cx="1428750" cy="142875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150" dirty="0">
                <a:solidFill>
                  <a:schemeClr val="tx1"/>
                </a:solidFill>
                <a:latin typeface="Fira Sans" panose="020B0503050000020004" pitchFamily="34" charset="0"/>
              </a:rPr>
              <a:t>Opportunity Evaluation</a:t>
            </a:r>
          </a:p>
        </p:txBody>
      </p:sp>
      <p:sp>
        <p:nvSpPr>
          <p:cNvPr id="10" name="Oval 9">
            <a:extLst>
              <a:ext uri="{FF2B5EF4-FFF2-40B4-BE49-F238E27FC236}">
                <a16:creationId xmlns:a16="http://schemas.microsoft.com/office/drawing/2014/main" id="{AD02656C-A062-1EEA-7721-5709B1203240}"/>
              </a:ext>
            </a:extLst>
          </p:cNvPr>
          <p:cNvSpPr/>
          <p:nvPr/>
        </p:nvSpPr>
        <p:spPr>
          <a:xfrm>
            <a:off x="7439234" y="3742606"/>
            <a:ext cx="1428750" cy="142875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150" dirty="0">
                <a:solidFill>
                  <a:schemeClr val="tx1"/>
                </a:solidFill>
                <a:latin typeface="Fira Sans" panose="020B0503050000020004" pitchFamily="34" charset="0"/>
              </a:rPr>
              <a:t>New Business or Program </a:t>
            </a:r>
          </a:p>
        </p:txBody>
      </p:sp>
      <p:sp>
        <p:nvSpPr>
          <p:cNvPr id="11" name="Oval 10">
            <a:extLst>
              <a:ext uri="{FF2B5EF4-FFF2-40B4-BE49-F238E27FC236}">
                <a16:creationId xmlns:a16="http://schemas.microsoft.com/office/drawing/2014/main" id="{1B6BAE8D-4D09-7898-D5E6-B940D611D1D6}"/>
              </a:ext>
            </a:extLst>
          </p:cNvPr>
          <p:cNvSpPr/>
          <p:nvPr/>
        </p:nvSpPr>
        <p:spPr>
          <a:xfrm>
            <a:off x="9584804" y="3756544"/>
            <a:ext cx="1428750" cy="142875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150" dirty="0">
                <a:solidFill>
                  <a:schemeClr val="tx1"/>
                </a:solidFill>
                <a:latin typeface="Fira Sans" panose="020B0503050000020004" pitchFamily="34" charset="0"/>
              </a:rPr>
              <a:t>Established Growth</a:t>
            </a:r>
          </a:p>
        </p:txBody>
      </p:sp>
      <p:sp>
        <p:nvSpPr>
          <p:cNvPr id="7" name="Pentagon 6">
            <a:extLst>
              <a:ext uri="{FF2B5EF4-FFF2-40B4-BE49-F238E27FC236}">
                <a16:creationId xmlns:a16="http://schemas.microsoft.com/office/drawing/2014/main" id="{98EC1DC0-1DF1-897B-6DCF-C3168116706F}"/>
              </a:ext>
            </a:extLst>
          </p:cNvPr>
          <p:cNvSpPr/>
          <p:nvPr/>
        </p:nvSpPr>
        <p:spPr>
          <a:xfrm>
            <a:off x="2807773" y="4359169"/>
            <a:ext cx="383401" cy="223500"/>
          </a:xfrm>
          <a:prstGeom prst="homePlat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entagon 15">
            <a:extLst>
              <a:ext uri="{FF2B5EF4-FFF2-40B4-BE49-F238E27FC236}">
                <a16:creationId xmlns:a16="http://schemas.microsoft.com/office/drawing/2014/main" id="{BD0370A8-AC8E-ECDC-315E-B8097FF9B535}"/>
              </a:ext>
            </a:extLst>
          </p:cNvPr>
          <p:cNvSpPr/>
          <p:nvPr/>
        </p:nvSpPr>
        <p:spPr>
          <a:xfrm>
            <a:off x="4857474" y="4344786"/>
            <a:ext cx="383401" cy="223500"/>
          </a:xfrm>
          <a:prstGeom prst="homePlat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a:extLst>
              <a:ext uri="{FF2B5EF4-FFF2-40B4-BE49-F238E27FC236}">
                <a16:creationId xmlns:a16="http://schemas.microsoft.com/office/drawing/2014/main" id="{2910A6D3-7D71-50CB-80D6-A3EB5153786D}"/>
              </a:ext>
            </a:extLst>
          </p:cNvPr>
          <p:cNvSpPr/>
          <p:nvPr/>
        </p:nvSpPr>
        <p:spPr>
          <a:xfrm>
            <a:off x="6941619" y="4376784"/>
            <a:ext cx="383401" cy="223500"/>
          </a:xfrm>
          <a:prstGeom prst="homePlat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a:extLst>
              <a:ext uri="{FF2B5EF4-FFF2-40B4-BE49-F238E27FC236}">
                <a16:creationId xmlns:a16="http://schemas.microsoft.com/office/drawing/2014/main" id="{C3A8985B-7CCD-D846-757E-868FFD723851}"/>
              </a:ext>
            </a:extLst>
          </p:cNvPr>
          <p:cNvSpPr/>
          <p:nvPr/>
        </p:nvSpPr>
        <p:spPr>
          <a:xfrm>
            <a:off x="9085297" y="4344786"/>
            <a:ext cx="383401" cy="223500"/>
          </a:xfrm>
          <a:prstGeom prst="homePlat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71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8E83-042C-3E1B-1373-20E5D633032E}"/>
              </a:ext>
            </a:extLst>
          </p:cNvPr>
          <p:cNvSpPr>
            <a:spLocks noGrp="1"/>
          </p:cNvSpPr>
          <p:nvPr>
            <p:ph type="title"/>
          </p:nvPr>
        </p:nvSpPr>
        <p:spPr>
          <a:xfrm>
            <a:off x="838200" y="18255"/>
            <a:ext cx="10515600" cy="1325563"/>
          </a:xfrm>
        </p:spPr>
        <p:txBody>
          <a:bodyPr/>
          <a:lstStyle/>
          <a:p>
            <a:pPr algn="ctr"/>
            <a:r>
              <a:rPr lang="en-US" b="1" dirty="0">
                <a:latin typeface="Calibri" panose="020F0502020204030204" pitchFamily="34" charset="0"/>
                <a:cs typeface="Calibri" panose="020F0502020204030204" pitchFamily="34" charset="0"/>
              </a:rPr>
              <a:t>Entrepreneurial Mindset</a:t>
            </a:r>
          </a:p>
        </p:txBody>
      </p:sp>
      <p:sp>
        <p:nvSpPr>
          <p:cNvPr id="3" name="Content Placeholder 2">
            <a:extLst>
              <a:ext uri="{FF2B5EF4-FFF2-40B4-BE49-F238E27FC236}">
                <a16:creationId xmlns:a16="http://schemas.microsoft.com/office/drawing/2014/main" id="{9E2618F4-BD59-CEFC-FB90-457CD4BB632D}"/>
              </a:ext>
            </a:extLst>
          </p:cNvPr>
          <p:cNvSpPr>
            <a:spLocks noGrp="1"/>
          </p:cNvSpPr>
          <p:nvPr>
            <p:ph idx="1"/>
          </p:nvPr>
        </p:nvSpPr>
        <p:spPr>
          <a:xfrm>
            <a:off x="838200" y="1343819"/>
            <a:ext cx="10515600" cy="2188522"/>
          </a:xfrm>
        </p:spPr>
        <p:txBody>
          <a:bodyPr vert="horz" lIns="91440" tIns="45720" rIns="91440" bIns="45720" rtlCol="0" anchor="t">
            <a:normAutofit/>
          </a:bodyPr>
          <a:lstStyle/>
          <a:p>
            <a:pPr marL="0" indent="0" algn="ctr">
              <a:buNone/>
            </a:pPr>
            <a:r>
              <a:rPr lang="en-US" sz="2800" dirty="0">
                <a:latin typeface="Calibri" panose="020F0502020204030204" pitchFamily="34" charset="0"/>
                <a:cs typeface="Calibri" panose="020F0502020204030204" pitchFamily="34" charset="0"/>
              </a:rPr>
              <a:t>An </a:t>
            </a:r>
            <a:r>
              <a:rPr lang="en-US" sz="2800" b="1" i="1" dirty="0">
                <a:latin typeface="Calibri" panose="020F0502020204030204" pitchFamily="34" charset="0"/>
                <a:cs typeface="Calibri" panose="020F0502020204030204" pitchFamily="34" charset="0"/>
              </a:rPr>
              <a:t>entrepreneurial mindset </a:t>
            </a:r>
            <a:r>
              <a:rPr lang="en-US" sz="2800" dirty="0">
                <a:latin typeface="Calibri" panose="020F0502020204030204" pitchFamily="34" charset="0"/>
                <a:cs typeface="Calibri" panose="020F0502020204030204" pitchFamily="34" charset="0"/>
              </a:rPr>
              <a:t>is the </a:t>
            </a:r>
            <a:r>
              <a:rPr lang="en-US" sz="2800" b="1" u="sng" dirty="0">
                <a:latin typeface="Calibri" panose="020F0502020204030204" pitchFamily="34" charset="0"/>
                <a:cs typeface="Calibri" panose="020F0502020204030204" pitchFamily="34" charset="0"/>
              </a:rPr>
              <a:t>ability</a:t>
            </a:r>
            <a:r>
              <a:rPr lang="en-US" sz="2800" dirty="0">
                <a:latin typeface="Calibri" panose="020F0502020204030204" pitchFamily="34" charset="0"/>
                <a:cs typeface="Calibri" panose="020F0502020204030204" pitchFamily="34" charset="0"/>
              </a:rPr>
              <a:t> to detect opportunities, show resilience in light of challenges, and mobilize resources to succeed. Someone with this mindset is sensitive to change and can respond in ways that identify opportunities and maximize success. </a:t>
            </a:r>
          </a:p>
          <a:p>
            <a:endParaRPr lang="en-US" dirty="0">
              <a:latin typeface="Calibri" panose="020F0502020204030204" pitchFamily="34" charset="0"/>
              <a:ea typeface="Calibri"/>
              <a:cs typeface="Calibri" panose="020F0502020204030204" pitchFamily="34" charset="0"/>
            </a:endParaRPr>
          </a:p>
        </p:txBody>
      </p:sp>
      <p:pic>
        <p:nvPicPr>
          <p:cNvPr id="4" name="Picture 3">
            <a:extLst>
              <a:ext uri="{FF2B5EF4-FFF2-40B4-BE49-F238E27FC236}">
                <a16:creationId xmlns:a16="http://schemas.microsoft.com/office/drawing/2014/main" id="{F03B9118-94D3-1202-56A3-D421519F347E}"/>
              </a:ext>
            </a:extLst>
          </p:cNvPr>
          <p:cNvPicPr>
            <a:picLocks noChangeAspect="1"/>
          </p:cNvPicPr>
          <p:nvPr/>
        </p:nvPicPr>
        <p:blipFill>
          <a:blip r:embed="rId2"/>
          <a:stretch>
            <a:fillRect/>
          </a:stretch>
        </p:blipFill>
        <p:spPr>
          <a:xfrm>
            <a:off x="122663" y="6296390"/>
            <a:ext cx="12069337" cy="561610"/>
          </a:xfrm>
          <a:prstGeom prst="rect">
            <a:avLst/>
          </a:prstGeom>
        </p:spPr>
      </p:pic>
      <p:sp>
        <p:nvSpPr>
          <p:cNvPr id="5" name="Oval 4">
            <a:extLst>
              <a:ext uri="{FF2B5EF4-FFF2-40B4-BE49-F238E27FC236}">
                <a16:creationId xmlns:a16="http://schemas.microsoft.com/office/drawing/2014/main" id="{C9986589-822E-F76C-7730-BF08896D666D}"/>
              </a:ext>
            </a:extLst>
          </p:cNvPr>
          <p:cNvSpPr/>
          <p:nvPr/>
        </p:nvSpPr>
        <p:spPr>
          <a:xfrm>
            <a:off x="106908" y="5998138"/>
            <a:ext cx="537739" cy="368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Logo featuring the word &quot;courage&quot; encircling a yellow lightning bolt inside a white shield, set against a green background, designed for the venturelab pitch event.">
            <a:extLst>
              <a:ext uri="{FF2B5EF4-FFF2-40B4-BE49-F238E27FC236}">
                <a16:creationId xmlns:a16="http://schemas.microsoft.com/office/drawing/2014/main" id="{887FE795-E37B-9F36-0E83-7E11CD357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851" y="3341149"/>
            <a:ext cx="1905480" cy="19054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 circular blue and white logo featuring the words &quot;Persistence &amp; Grit&quot; around an icon of mountains with a flag on top, embodying the spirit of youth entrepreneurship education.">
            <a:extLst>
              <a:ext uri="{FF2B5EF4-FFF2-40B4-BE49-F238E27FC236}">
                <a16:creationId xmlns:a16="http://schemas.microsoft.com/office/drawing/2014/main" id="{E19D6FB6-712D-4EE3-5F93-28AEC6B46B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8924" y="3384056"/>
            <a:ext cx="1717590" cy="171759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ircular logo with the words &quot;Opportunity Seeking&quot; surrounding a bullseye target with an arrow in the center. The design, perfect for youth entrepreneurship education, is rendered in purple and white.">
            <a:extLst>
              <a:ext uri="{FF2B5EF4-FFF2-40B4-BE49-F238E27FC236}">
                <a16:creationId xmlns:a16="http://schemas.microsoft.com/office/drawing/2014/main" id="{541C0554-E639-F95A-637B-C535D22836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2668" y="3384056"/>
            <a:ext cx="1717590" cy="171759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A round pink and white badge labeled &quot;ESTEAM Education&quot; with a gear icon in the center, set against a green background.">
            <a:extLst>
              <a:ext uri="{FF2B5EF4-FFF2-40B4-BE49-F238E27FC236}">
                <a16:creationId xmlns:a16="http://schemas.microsoft.com/office/drawing/2014/main" id="{30D69250-C029-0931-C135-F6171F61F3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5485" y="3368057"/>
            <a:ext cx="1717591" cy="171759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a:extLst>
              <a:ext uri="{FF2B5EF4-FFF2-40B4-BE49-F238E27FC236}">
                <a16:creationId xmlns:a16="http://schemas.microsoft.com/office/drawing/2014/main" id="{5038E679-9897-CF4E-0DE4-2FA2206B40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5200" y="5217304"/>
            <a:ext cx="2641600" cy="140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973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1C492-4C89-5617-C9E8-85EC21DD39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EAC573-C9BE-2082-8028-151B1F32FF8D}"/>
              </a:ext>
            </a:extLst>
          </p:cNvPr>
          <p:cNvSpPr>
            <a:spLocks noGrp="1"/>
          </p:cNvSpPr>
          <p:nvPr>
            <p:ph type="title"/>
          </p:nvPr>
        </p:nvSpPr>
        <p:spPr>
          <a:xfrm>
            <a:off x="838200" y="18255"/>
            <a:ext cx="10515600" cy="1325563"/>
          </a:xfrm>
        </p:spPr>
        <p:txBody>
          <a:bodyPr/>
          <a:lstStyle/>
          <a:p>
            <a:pPr algn="ctr"/>
            <a:r>
              <a:rPr lang="en-US" b="1" dirty="0">
                <a:latin typeface="Calibri" panose="020F0502020204030204" pitchFamily="34" charset="0"/>
                <a:cs typeface="Calibri" panose="020F0502020204030204" pitchFamily="34" charset="0"/>
              </a:rPr>
              <a:t>Youth Entrepreneurship Today</a:t>
            </a:r>
          </a:p>
        </p:txBody>
      </p:sp>
      <p:sp>
        <p:nvSpPr>
          <p:cNvPr id="3" name="Content Placeholder 2">
            <a:extLst>
              <a:ext uri="{FF2B5EF4-FFF2-40B4-BE49-F238E27FC236}">
                <a16:creationId xmlns:a16="http://schemas.microsoft.com/office/drawing/2014/main" id="{DC1DCE28-56E1-390A-3680-4647428C1B1A}"/>
              </a:ext>
            </a:extLst>
          </p:cNvPr>
          <p:cNvSpPr>
            <a:spLocks noGrp="1"/>
          </p:cNvSpPr>
          <p:nvPr>
            <p:ph idx="1"/>
          </p:nvPr>
        </p:nvSpPr>
        <p:spPr>
          <a:xfrm>
            <a:off x="838200" y="1343818"/>
            <a:ext cx="10693998" cy="4833145"/>
          </a:xfrm>
        </p:spPr>
        <p:txBody>
          <a:bodyPr vert="horz" lIns="91440" tIns="45720" rIns="91440" bIns="45720" rtlCol="0" anchor="t">
            <a:normAutofit/>
          </a:bodyPr>
          <a:lstStyle/>
          <a:p>
            <a:r>
              <a:rPr lang="en-US" sz="2400" dirty="0">
                <a:latin typeface="Calibri" panose="020F0502020204030204" pitchFamily="34" charset="0"/>
                <a:cs typeface="Calibri" panose="020F0502020204030204" pitchFamily="34" charset="0"/>
              </a:rPr>
              <a:t>Many Generation Z youths have the qualities necessary to become entrepreneurs (Kim, Guzman, &amp; Taylor, 2018).  </a:t>
            </a:r>
          </a:p>
          <a:p>
            <a:endParaRPr lang="en-US" sz="1100" dirty="0">
              <a:latin typeface="Calibri" panose="020F0502020204030204" pitchFamily="34" charset="0"/>
              <a:ea typeface="Calibri"/>
              <a:cs typeface="Calibri" panose="020F0502020204030204" pitchFamily="34" charset="0"/>
            </a:endParaRPr>
          </a:p>
          <a:p>
            <a:r>
              <a:rPr lang="en-US" sz="2400" dirty="0">
                <a:latin typeface="Calibri" panose="020F0502020204030204" pitchFamily="34" charset="0"/>
                <a:ea typeface="Calibri"/>
                <a:cs typeface="Calibri" panose="020F0502020204030204" pitchFamily="34" charset="0"/>
              </a:rPr>
              <a:t>What’s different?</a:t>
            </a:r>
          </a:p>
          <a:p>
            <a:pPr lvl="1"/>
            <a:r>
              <a:rPr lang="en-US" dirty="0">
                <a:latin typeface="Calibri" panose="020F0502020204030204" pitchFamily="34" charset="0"/>
                <a:ea typeface="Calibri"/>
                <a:cs typeface="Calibri" panose="020F0502020204030204" pitchFamily="34" charset="0"/>
              </a:rPr>
              <a:t>A difference in values</a:t>
            </a:r>
          </a:p>
          <a:p>
            <a:pPr lvl="2"/>
            <a:r>
              <a:rPr lang="en-US" sz="2400" dirty="0">
                <a:latin typeface="Calibri" panose="020F0502020204030204" pitchFamily="34" charset="0"/>
                <a:ea typeface="Calibri"/>
                <a:cs typeface="Calibri" panose="020F0502020204030204" pitchFamily="34" charset="0"/>
              </a:rPr>
              <a:t>Willingness to take risks</a:t>
            </a:r>
          </a:p>
          <a:p>
            <a:pPr lvl="2"/>
            <a:r>
              <a:rPr lang="en-US" sz="2400" dirty="0">
                <a:latin typeface="Calibri" panose="020F0502020204030204" pitchFamily="34" charset="0"/>
                <a:ea typeface="Calibri"/>
                <a:cs typeface="Calibri" panose="020F0502020204030204" pitchFamily="34" charset="0"/>
              </a:rPr>
              <a:t>Desire to make a positive impact in their </a:t>
            </a:r>
          </a:p>
          <a:p>
            <a:pPr marL="914400" lvl="2" indent="0">
              <a:buNone/>
            </a:pPr>
            <a:r>
              <a:rPr lang="en-US" sz="2400" dirty="0">
                <a:latin typeface="Calibri" panose="020F0502020204030204" pitchFamily="34" charset="0"/>
                <a:ea typeface="Calibri"/>
                <a:cs typeface="Calibri" panose="020F0502020204030204" pitchFamily="34" charset="0"/>
              </a:rPr>
              <a:t>    community</a:t>
            </a:r>
          </a:p>
          <a:p>
            <a:pPr lvl="1"/>
            <a:r>
              <a:rPr lang="en-US" dirty="0">
                <a:latin typeface="Calibri" panose="020F0502020204030204" pitchFamily="34" charset="0"/>
                <a:ea typeface="Calibri"/>
                <a:cs typeface="Calibri" panose="020F0502020204030204" pitchFamily="34" charset="0"/>
              </a:rPr>
              <a:t>The job economy</a:t>
            </a:r>
          </a:p>
          <a:p>
            <a:pPr lvl="2"/>
            <a:r>
              <a:rPr lang="en-US" sz="2400" dirty="0">
                <a:latin typeface="Calibri" panose="020F0502020204030204" pitchFamily="34" charset="0"/>
                <a:ea typeface="Calibri"/>
                <a:cs typeface="Calibri" panose="020F0502020204030204" pitchFamily="34" charset="0"/>
              </a:rPr>
              <a:t>Freelancing vs. “side gig”.</a:t>
            </a:r>
          </a:p>
          <a:p>
            <a:pPr lvl="1"/>
            <a:r>
              <a:rPr lang="en-US" dirty="0">
                <a:latin typeface="Calibri" panose="020F0502020204030204" pitchFamily="34" charset="0"/>
                <a:ea typeface="Calibri"/>
                <a:cs typeface="Calibri" panose="020F0502020204030204" pitchFamily="34" charset="0"/>
              </a:rPr>
              <a:t>The creator economy</a:t>
            </a:r>
          </a:p>
          <a:p>
            <a:pPr lvl="2"/>
            <a:r>
              <a:rPr lang="en-US" sz="2400" dirty="0">
                <a:latin typeface="Calibri" panose="020F0502020204030204" pitchFamily="34" charset="0"/>
                <a:ea typeface="Calibri"/>
                <a:cs typeface="Calibri" panose="020F0502020204030204" pitchFamily="34" charset="0"/>
              </a:rPr>
              <a:t>Ability to control their own schedules</a:t>
            </a:r>
          </a:p>
        </p:txBody>
      </p:sp>
      <p:pic>
        <p:nvPicPr>
          <p:cNvPr id="4" name="Picture 3">
            <a:extLst>
              <a:ext uri="{FF2B5EF4-FFF2-40B4-BE49-F238E27FC236}">
                <a16:creationId xmlns:a16="http://schemas.microsoft.com/office/drawing/2014/main" id="{2D1793CF-E32F-BDCC-91EA-8C657E8C468C}"/>
              </a:ext>
            </a:extLst>
          </p:cNvPr>
          <p:cNvPicPr>
            <a:picLocks noChangeAspect="1"/>
          </p:cNvPicPr>
          <p:nvPr/>
        </p:nvPicPr>
        <p:blipFill>
          <a:blip r:embed="rId3"/>
          <a:stretch>
            <a:fillRect/>
          </a:stretch>
        </p:blipFill>
        <p:spPr>
          <a:xfrm>
            <a:off x="122663" y="6296390"/>
            <a:ext cx="12069337" cy="561610"/>
          </a:xfrm>
          <a:prstGeom prst="rect">
            <a:avLst/>
          </a:prstGeom>
        </p:spPr>
      </p:pic>
      <p:sp>
        <p:nvSpPr>
          <p:cNvPr id="5" name="Oval 4">
            <a:extLst>
              <a:ext uri="{FF2B5EF4-FFF2-40B4-BE49-F238E27FC236}">
                <a16:creationId xmlns:a16="http://schemas.microsoft.com/office/drawing/2014/main" id="{F680E1A1-9F21-6689-0BB7-24AE6B5742E8}"/>
              </a:ext>
            </a:extLst>
          </p:cNvPr>
          <p:cNvSpPr/>
          <p:nvPr/>
        </p:nvSpPr>
        <p:spPr>
          <a:xfrm>
            <a:off x="106908" y="5998138"/>
            <a:ext cx="537739" cy="368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The Evolution of the TikTok Logo: Its History and Its Design (2024) -  Shopify">
            <a:extLst>
              <a:ext uri="{FF2B5EF4-FFF2-40B4-BE49-F238E27FC236}">
                <a16:creationId xmlns:a16="http://schemas.microsoft.com/office/drawing/2014/main" id="{375AC0CD-E46B-6CAE-B1B4-EB747A6B93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5199" y="5040929"/>
            <a:ext cx="1987651" cy="13255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holding a sign&#10;&#10;AI-generated content may be incorrect.">
            <a:extLst>
              <a:ext uri="{FF2B5EF4-FFF2-40B4-BE49-F238E27FC236}">
                <a16:creationId xmlns:a16="http://schemas.microsoft.com/office/drawing/2014/main" id="{0A235573-8478-FFEC-6D48-1AFF8D3EC0E1}"/>
              </a:ext>
            </a:extLst>
          </p:cNvPr>
          <p:cNvPicPr>
            <a:picLocks noChangeAspect="1"/>
          </p:cNvPicPr>
          <p:nvPr/>
        </p:nvPicPr>
        <p:blipFill>
          <a:blip r:embed="rId5"/>
          <a:stretch>
            <a:fillRect/>
          </a:stretch>
        </p:blipFill>
        <p:spPr>
          <a:xfrm>
            <a:off x="7575628" y="2383042"/>
            <a:ext cx="4259934" cy="3913348"/>
          </a:xfrm>
          <a:prstGeom prst="rect">
            <a:avLst/>
          </a:prstGeom>
        </p:spPr>
      </p:pic>
    </p:spTree>
    <p:extLst>
      <p:ext uri="{BB962C8B-B14F-4D97-AF65-F5344CB8AC3E}">
        <p14:creationId xmlns:p14="http://schemas.microsoft.com/office/powerpoint/2010/main" val="1258650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97843-C5AC-465A-9BB8-4BE6CBFCA0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F0351C-E356-65D8-6E4A-6011910E4767}"/>
              </a:ext>
            </a:extLst>
          </p:cNvPr>
          <p:cNvSpPr>
            <a:spLocks noGrp="1"/>
          </p:cNvSpPr>
          <p:nvPr>
            <p:ph type="title"/>
          </p:nvPr>
        </p:nvSpPr>
        <p:spPr>
          <a:xfrm>
            <a:off x="0" y="18255"/>
            <a:ext cx="12192000" cy="1325563"/>
          </a:xfrm>
        </p:spPr>
        <p:txBody>
          <a:bodyPr/>
          <a:lstStyle/>
          <a:p>
            <a:pPr algn="ctr"/>
            <a:r>
              <a:rPr lang="en-US" b="1" dirty="0">
                <a:latin typeface="Calibri" panose="020F0502020204030204" pitchFamily="34" charset="0"/>
                <a:cs typeface="Calibri" panose="020F0502020204030204" pitchFamily="34" charset="0"/>
              </a:rPr>
              <a:t>Importance of Entrepreneurship</a:t>
            </a:r>
          </a:p>
        </p:txBody>
      </p:sp>
      <p:sp>
        <p:nvSpPr>
          <p:cNvPr id="3" name="Content Placeholder 2">
            <a:extLst>
              <a:ext uri="{FF2B5EF4-FFF2-40B4-BE49-F238E27FC236}">
                <a16:creationId xmlns:a16="http://schemas.microsoft.com/office/drawing/2014/main" id="{0433FE05-E619-ED50-814B-AFA15CA7417B}"/>
              </a:ext>
            </a:extLst>
          </p:cNvPr>
          <p:cNvSpPr>
            <a:spLocks noGrp="1"/>
          </p:cNvSpPr>
          <p:nvPr>
            <p:ph idx="1"/>
          </p:nvPr>
        </p:nvSpPr>
        <p:spPr>
          <a:xfrm>
            <a:off x="838200" y="1722707"/>
            <a:ext cx="8061101" cy="4833145"/>
          </a:xfrm>
        </p:spPr>
        <p:txBody>
          <a:bodyPr vert="horz" lIns="91440" tIns="45720" rIns="91440" bIns="45720" rtlCol="0" anchor="t">
            <a:normAutofit/>
          </a:bodyPr>
          <a:lstStyle/>
          <a:p>
            <a:r>
              <a:rPr lang="en-US" i="0" u="none" strike="noStrike" dirty="0">
                <a:solidFill>
                  <a:srgbClr val="000000"/>
                </a:solidFill>
                <a:effectLst/>
              </a:rPr>
              <a:t>Encourages Problem-Solving and Innovation</a:t>
            </a:r>
          </a:p>
          <a:p>
            <a:r>
              <a:rPr lang="en-US" i="0" u="none" strike="noStrike" dirty="0">
                <a:solidFill>
                  <a:srgbClr val="000000"/>
                </a:solidFill>
                <a:effectLst/>
              </a:rPr>
              <a:t>Promotes Creativity and Critical Thinking</a:t>
            </a:r>
          </a:p>
          <a:p>
            <a:r>
              <a:rPr lang="en-US" i="0" u="none" strike="noStrike" dirty="0">
                <a:solidFill>
                  <a:srgbClr val="000000"/>
                </a:solidFill>
                <a:effectLst/>
              </a:rPr>
              <a:t>Develops a Growth Mindset</a:t>
            </a:r>
          </a:p>
          <a:p>
            <a:r>
              <a:rPr lang="en-US" i="0" u="none" strike="noStrike" dirty="0">
                <a:solidFill>
                  <a:srgbClr val="000000"/>
                </a:solidFill>
                <a:effectLst/>
              </a:rPr>
              <a:t>Prepares for Future Career Success</a:t>
            </a:r>
          </a:p>
          <a:p>
            <a:r>
              <a:rPr lang="en-US" i="0" u="none" strike="noStrike" dirty="0">
                <a:solidFill>
                  <a:srgbClr val="000000"/>
                </a:solidFill>
                <a:effectLst/>
              </a:rPr>
              <a:t>Encourages Leadership and Teamwork</a:t>
            </a:r>
          </a:p>
          <a:p>
            <a:r>
              <a:rPr lang="en-US" i="0" u="none" strike="noStrike" dirty="0">
                <a:solidFill>
                  <a:srgbClr val="000000"/>
                </a:solidFill>
                <a:effectLst/>
              </a:rPr>
              <a:t>Teaches Resourcefulness and Self-Reliance</a:t>
            </a:r>
          </a:p>
          <a:p>
            <a:r>
              <a:rPr lang="en-US" i="0" u="none" strike="noStrike" dirty="0">
                <a:solidFill>
                  <a:srgbClr val="000000"/>
                </a:solidFill>
                <a:effectLst/>
              </a:rPr>
              <a:t>Empowers Future Generations to Drive Change</a:t>
            </a:r>
            <a:endParaRPr lang="en-US" dirty="0">
              <a:latin typeface="Calibri" panose="020F0502020204030204" pitchFamily="34" charset="0"/>
              <a:ea typeface="Calibri"/>
              <a:cs typeface="Calibri" panose="020F0502020204030204" pitchFamily="34" charset="0"/>
            </a:endParaRPr>
          </a:p>
        </p:txBody>
      </p:sp>
      <p:pic>
        <p:nvPicPr>
          <p:cNvPr id="4" name="Picture 3">
            <a:extLst>
              <a:ext uri="{FF2B5EF4-FFF2-40B4-BE49-F238E27FC236}">
                <a16:creationId xmlns:a16="http://schemas.microsoft.com/office/drawing/2014/main" id="{5754E167-B25D-9537-9FFC-66EAED4080D9}"/>
              </a:ext>
            </a:extLst>
          </p:cNvPr>
          <p:cNvPicPr>
            <a:picLocks noChangeAspect="1"/>
          </p:cNvPicPr>
          <p:nvPr/>
        </p:nvPicPr>
        <p:blipFill>
          <a:blip r:embed="rId2"/>
          <a:stretch>
            <a:fillRect/>
          </a:stretch>
        </p:blipFill>
        <p:spPr>
          <a:xfrm>
            <a:off x="122663" y="6296390"/>
            <a:ext cx="12069337" cy="561610"/>
          </a:xfrm>
          <a:prstGeom prst="rect">
            <a:avLst/>
          </a:prstGeom>
        </p:spPr>
      </p:pic>
      <p:sp>
        <p:nvSpPr>
          <p:cNvPr id="5" name="Oval 4">
            <a:extLst>
              <a:ext uri="{FF2B5EF4-FFF2-40B4-BE49-F238E27FC236}">
                <a16:creationId xmlns:a16="http://schemas.microsoft.com/office/drawing/2014/main" id="{C363AE85-73BA-4955-273B-B8268D5CB7D5}"/>
              </a:ext>
            </a:extLst>
          </p:cNvPr>
          <p:cNvSpPr/>
          <p:nvPr/>
        </p:nvSpPr>
        <p:spPr>
          <a:xfrm>
            <a:off x="106908" y="5998138"/>
            <a:ext cx="537739" cy="368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EE61D83-29DF-DAAE-49D5-A2CADC09DE4E}"/>
              </a:ext>
            </a:extLst>
          </p:cNvPr>
          <p:cNvPicPr>
            <a:picLocks noChangeAspect="1"/>
          </p:cNvPicPr>
          <p:nvPr/>
        </p:nvPicPr>
        <p:blipFill>
          <a:blip r:embed="rId3"/>
          <a:srcRect l="24247" t="-815" r="-10938" b="815"/>
          <a:stretch/>
        </p:blipFill>
        <p:spPr>
          <a:xfrm>
            <a:off x="9324303" y="1343818"/>
            <a:ext cx="3768144" cy="4346620"/>
          </a:xfrm>
          <a:prstGeom prst="rect">
            <a:avLst/>
          </a:prstGeom>
        </p:spPr>
      </p:pic>
    </p:spTree>
    <p:extLst>
      <p:ext uri="{BB962C8B-B14F-4D97-AF65-F5344CB8AC3E}">
        <p14:creationId xmlns:p14="http://schemas.microsoft.com/office/powerpoint/2010/main" val="3292502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11902</TotalTime>
  <Words>537</Words>
  <Application>Microsoft Macintosh PowerPoint</Application>
  <PresentationFormat>Widescreen</PresentationFormat>
  <Paragraphs>79</Paragraphs>
  <Slides>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Display</vt:lpstr>
      <vt:lpstr>Arial</vt:lpstr>
      <vt:lpstr>Calibri</vt:lpstr>
      <vt:lpstr>Fira Sans</vt:lpstr>
      <vt:lpstr>Lato</vt:lpstr>
      <vt:lpstr>Office Theme</vt:lpstr>
      <vt:lpstr>Expanding the Entrepreneurial Mindset</vt:lpstr>
      <vt:lpstr>30 Circles Challenge</vt:lpstr>
      <vt:lpstr>30 Circles Challenge</vt:lpstr>
      <vt:lpstr>Objectives</vt:lpstr>
      <vt:lpstr>Entrepreneurship </vt:lpstr>
      <vt:lpstr>Process of Entrepreneurship</vt:lpstr>
      <vt:lpstr>Entrepreneurial Mindset</vt:lpstr>
      <vt:lpstr>Youth Entrepreneurship Today</vt:lpstr>
      <vt:lpstr>Importance of Entrepreneurship</vt:lpstr>
      <vt:lpstr>Nebraska 4-H Framework</vt:lpstr>
      <vt:lpstr>Small Group Activity Time</vt:lpstr>
      <vt:lpstr>Reflection Questions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Brandt</dc:creator>
  <cp:lastModifiedBy>Molly Brandt</cp:lastModifiedBy>
  <cp:revision>54</cp:revision>
  <dcterms:created xsi:type="dcterms:W3CDTF">2024-04-19T21:21:01Z</dcterms:created>
  <dcterms:modified xsi:type="dcterms:W3CDTF">2025-03-10T22:24:56Z</dcterms:modified>
</cp:coreProperties>
</file>