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9" r:id="rId4"/>
    <p:sldMasterId id="214748368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y="5143500" cx="9144000"/>
  <p:notesSz cx="6858000" cy="9144000"/>
  <p:embeddedFontLst>
    <p:embeddedFont>
      <p:font typeface="Lato"/>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font" Target="fonts/Lato-bold.fntdata"/><Relationship Id="rId21" Type="http://schemas.openxmlformats.org/officeDocument/2006/relationships/slide" Target="slides/slide15.xml"/><Relationship Id="rId43" Type="http://schemas.openxmlformats.org/officeDocument/2006/relationships/font" Target="fonts/Lato-regular.fntdata"/><Relationship Id="rId24" Type="http://schemas.openxmlformats.org/officeDocument/2006/relationships/slide" Target="slides/slide18.xml"/><Relationship Id="rId46" Type="http://schemas.openxmlformats.org/officeDocument/2006/relationships/font" Target="fonts/Lato-boldItalic.fntdata"/><Relationship Id="rId23" Type="http://schemas.openxmlformats.org/officeDocument/2006/relationships/slide" Target="slides/slide17.xml"/><Relationship Id="rId45" Type="http://schemas.openxmlformats.org/officeDocument/2006/relationships/font" Target="fonts/La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fterschoolalliance.org/documents/issue_briefs/issue_civic_engagement_73.pdf"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schamberfoundation.org/civics/new-study-finds-alarming-lack-of-civic-literacy-among-americans"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ewresearch.org/short-reads/2023/11/07/what-americans-know-about-their-government/"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itizensandscholars.org/research/civic-outlook-of-young-adults/"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rvoicematters.vote/youth-state/nebraska/"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3ea04931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3ea04931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SLIDE 1:</a:t>
            </a:r>
            <a:r>
              <a:rPr lang="en"/>
              <a:t> Title Slide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PURPOSE: </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
              <a:t>CONTENT:</a:t>
            </a:r>
            <a:endParaRPr b="1"/>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3ea04931e6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3ea04931e6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10</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a:t>
            </a:r>
            <a:r>
              <a:rPr lang="en">
                <a:solidFill>
                  <a:schemeClr val="dk1"/>
                </a:solidFill>
              </a:rPr>
              <a:t> To frame Act I.</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3ea04931e6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3ea04931e6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11</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a:t>
            </a:r>
            <a:r>
              <a:rPr lang="en">
                <a:solidFill>
                  <a:schemeClr val="dk1"/>
                </a:solidFill>
              </a:rPr>
              <a:t> </a:t>
            </a:r>
            <a:endParaRPr sz="1150">
              <a:solidFill>
                <a:srgbClr val="1D1C1D"/>
              </a:solidFill>
            </a:endParaRPr>
          </a:p>
          <a:p>
            <a:pPr indent="0" lvl="0" marL="0" rtl="0" algn="l">
              <a:spcBef>
                <a:spcPts val="0"/>
              </a:spcBef>
              <a:spcAft>
                <a:spcPts val="0"/>
              </a:spcAft>
              <a:buNone/>
            </a:pPr>
            <a:r>
              <a:rPr lang="en" sz="1150">
                <a:solidFill>
                  <a:srgbClr val="1D1C1D"/>
                </a:solidFill>
              </a:rPr>
              <a:t>Founded in 2009 by Supreme Court Justice Sandra Day O’Connor, iCivics is a nonpartisan organization dedicated to advancing civic learning by providing educators and students with the knowledge, skills, and resources needed to embrace and engage in our civic life together.</a:t>
            </a:r>
            <a:endParaRPr sz="1150">
              <a:solidFill>
                <a:srgbClr val="1D1C1D"/>
              </a:solidFill>
            </a:endParaRPr>
          </a:p>
          <a:p>
            <a:pPr indent="0" lvl="0" marL="0" rtl="0" algn="l">
              <a:spcBef>
                <a:spcPts val="0"/>
              </a:spcBef>
              <a:spcAft>
                <a:spcPts val="0"/>
              </a:spcAft>
              <a:buNone/>
            </a:pPr>
            <a:r>
              <a:t/>
            </a:r>
            <a:endParaRPr sz="1150">
              <a:solidFill>
                <a:srgbClr val="1D1C1D"/>
              </a:solidFill>
            </a:endParaRPr>
          </a:p>
          <a:p>
            <a:pPr indent="0" lvl="0" marL="0" rtl="0" algn="l">
              <a:spcBef>
                <a:spcPts val="0"/>
              </a:spcBef>
              <a:spcAft>
                <a:spcPts val="0"/>
              </a:spcAft>
              <a:buNone/>
            </a:pPr>
            <a:r>
              <a:rPr lang="en" sz="1150">
                <a:solidFill>
                  <a:srgbClr val="1D1C1D"/>
                </a:solidFill>
              </a:rPr>
              <a:t> We empower educators and lead the movement to make civic education a nationwide priority so all young people have the confidence to shape the world around them and believe in our country’s future.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3ea04931e6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3ea04931e6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12</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rPr b="1" lang="en">
                <a:solidFill>
                  <a:schemeClr val="dk1"/>
                </a:solidFill>
              </a:rPr>
              <a:t>PURPOSE:</a:t>
            </a:r>
            <a:r>
              <a:rPr lang="en">
                <a:solidFill>
                  <a:schemeClr val="dk1"/>
                </a:solidFill>
              </a:rPr>
              <a:t> </a:t>
            </a:r>
            <a:r>
              <a:rPr lang="en"/>
              <a:t>As we dive into our workshop today, we always like to ground ourselves in our founder Justice Sandra Day O’Connor’s belief that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3ea04931e6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3ea04931e6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12</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a:t>
            </a:r>
            <a:r>
              <a:rPr lang="en">
                <a:solidFill>
                  <a:schemeClr val="dk1"/>
                </a:solidFill>
              </a:rPr>
              <a:t> Set up Act II</a:t>
            </a:r>
            <a:endParaRPr sz="1150">
              <a:solidFill>
                <a:srgbClr val="1D1C1D"/>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3ea04931e6_0_9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3ea04931e6_0_9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15</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To offer research. And to call back to the opening game. </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CONTENT:</a:t>
            </a:r>
            <a:r>
              <a:rPr lang="en">
                <a:solidFill>
                  <a:schemeClr val="dk1"/>
                </a:solidFill>
              </a:rPr>
              <a:t> Afterschool Programing is well suited for civic engagement and vice versa–both in the short and long term.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2"/>
              </a:rPr>
              <a:t>https://afterschoolalliance.org/documents/issue_briefs/issue_civic_engagement_73.pdf</a:t>
            </a:r>
            <a:r>
              <a:rPr lang="en">
                <a:solidFill>
                  <a:schemeClr val="dk1"/>
                </a:solidFill>
              </a:rPr>
              <a:t>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3ea04931e6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3ea04931e6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16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To demonstrate that we are not a one act play. There are serious benefits, onf of which is literacy rate. Regardless of how you slice it, the Fordham </a:t>
            </a:r>
            <a:r>
              <a:rPr lang="en">
                <a:solidFill>
                  <a:schemeClr val="dk1"/>
                </a:solidFill>
              </a:rPr>
              <a:t>institute</a:t>
            </a:r>
            <a:r>
              <a:rPr lang="en">
                <a:solidFill>
                  <a:schemeClr val="dk1"/>
                </a:solidFill>
              </a:rPr>
              <a:t> </a:t>
            </a:r>
            <a:r>
              <a:rPr lang="en">
                <a:solidFill>
                  <a:schemeClr val="dk1"/>
                </a:solidFill>
              </a:rPr>
              <a:t>demonstrated</a:t>
            </a:r>
            <a:r>
              <a:rPr lang="en">
                <a:solidFill>
                  <a:schemeClr val="dk1"/>
                </a:solidFill>
              </a:rPr>
              <a:t> the more time in social studies resulted in greater gains across gender, class, race, and language. </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CONTENT: </a:t>
            </a:r>
            <a:r>
              <a:rPr lang="en">
                <a:solidFill>
                  <a:schemeClr val="dk1"/>
                </a:solidFill>
              </a:rPr>
              <a:t>Literacy wins.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3ea04931e6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3ea04931e6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17</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To offer research about iCivics’ proven record. And to call back to the opening game.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3ea04931e6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3ea04931e6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15</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To offer research. And to call back to the opening game with games of our own. Short and long term connections. </a:t>
            </a:r>
            <a:endParaRPr b="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Culyba (2018). The Transformational Framework. Pittsburgh, PA: ETC Press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3ea04931e6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3ea04931e6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19</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To recap. These are elements well known and now let’s show a bit of how iCivics fits.  </a:t>
            </a:r>
            <a:endParaRPr b="1">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3ea04931e6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3ea04931e6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 </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20</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Setting up Act III</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3ea04931e6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3ea04931e6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SLIDE 2</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a:t>
            </a:r>
            <a:r>
              <a:rPr lang="en">
                <a:solidFill>
                  <a:schemeClr val="dk1"/>
                </a:solidFill>
              </a:rPr>
              <a:t> Presenter Introductions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Timing Breakdown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Ryan - Game Intro is 4 minutes.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Mya - Act I (Intro to iCivics) is 4 minutes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Mya - Act II (Research connections and making the case) is 5 minutes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Ryan - Act III (introduction to games) 25 minutes (10 min for the game)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Ryan - Closing with other offering  (2 minutes)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Mya - Question (5 minutes)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3ea04931e6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3ea04931e6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21</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b="1" lang="en">
                <a:solidFill>
                  <a:schemeClr val="dk1"/>
                </a:solidFill>
              </a:rPr>
              <a:t>PURPOSE: </a:t>
            </a:r>
            <a:r>
              <a:rPr lang="en">
                <a:solidFill>
                  <a:schemeClr val="dk1"/>
                </a:solidFill>
              </a:rPr>
              <a:t> </a:t>
            </a:r>
            <a:r>
              <a:rPr lang="en"/>
              <a:t>An iCivics Account is free, and you’ll be able to access all of the instructional resources online!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3ea04931e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3ea04931e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232333"/>
                </a:solidFill>
                <a:highlight>
                  <a:srgbClr val="FFFFFF"/>
                </a:highlight>
              </a:rPr>
              <a:t>We have more! </a:t>
            </a:r>
            <a:endParaRPr sz="1050">
              <a:solidFill>
                <a:srgbClr val="232333"/>
              </a:solidFill>
              <a:highlight>
                <a:srgbClr val="FFFFFF"/>
              </a:highligh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3ea04931e6_0_1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3ea04931e6_0_1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232333"/>
                </a:solidFill>
                <a:highlight>
                  <a:srgbClr val="FFFFFF"/>
                </a:highlight>
              </a:rPr>
              <a:t>We have more! </a:t>
            </a:r>
            <a:endParaRPr sz="1050">
              <a:solidFill>
                <a:srgbClr val="232333"/>
              </a:solidFill>
              <a:highlight>
                <a:srgbClr val="FFFFFF"/>
              </a:highligh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3ea04931e6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3ea04931e6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22</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b="1" lang="en">
                <a:solidFill>
                  <a:schemeClr val="dk1"/>
                </a:solidFill>
              </a:rPr>
              <a:t>PURPOSE: </a:t>
            </a:r>
            <a:r>
              <a:rPr lang="en"/>
              <a:t>We’ll start with the games </a:t>
            </a:r>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3ea04931e6_0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3ea04931e6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23</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 A host of games with different goals. Students can work individually or together. Can play multiple times with different outcomes. </a:t>
            </a:r>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3ea04931e6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3ea04931e6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24</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 Narrowing down to three to select for yourselves! </a:t>
            </a:r>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3ea04931e6_0_6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33ea04931e6_0_6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25</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 Door number 1: Intro the game!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3ea04931e6_0_6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33ea04931e6_0_6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26</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 Door Number 2…. Intro the game!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3ea04931e6_0_6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33ea04931e6_0_6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27</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 Door Number 3…. Intro the game!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3ea04931e6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33ea04931e6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28</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 Quick Recap of the three.</a:t>
            </a:r>
            <a:endParaRPr b="1"/>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3ea04931e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3ea04931e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Ryan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a:t>
            </a:r>
            <a:r>
              <a:rPr lang="en">
                <a:solidFill>
                  <a:schemeClr val="dk1"/>
                </a:solidFill>
              </a:rPr>
              <a:t> Introduce participants to the folks that think about the current and future state of civic education.</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3ea04931e6_0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33ea04931e6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29</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To dig in!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3ea04931e6_0_10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33ea04931e6_0_10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30</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 Door Number 2…. Intro the game!</a:t>
            </a:r>
            <a:endParaRPr b="1">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3ea04931e6_0_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33ea04931e6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Often we see our teachers fall in love with iCivics for our games, but we want to make sure you mind them that there are so many additional resources to truly support their classroom instruction. I’m going to walk through our different types of resources,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3ea04931e6_0_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33ea04931e6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30</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 </a:t>
            </a:r>
            <a:r>
              <a:rPr lang="en">
                <a:solidFill>
                  <a:schemeClr val="dk1"/>
                </a:solidFill>
              </a:rPr>
              <a:t>Show wrap around support.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3ea04931e6_0_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33ea04931e6_0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050">
              <a:solidFill>
                <a:srgbClr val="232333"/>
              </a:solidFill>
              <a:highlight>
                <a:srgbClr val="FFFFFF"/>
              </a:highlight>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3ea04931e6_0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33ea04931e6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33ea04931e6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33ea04931e6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3ea04931e6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3ea04931e6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Ryan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4</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rPr b="1" lang="en">
                <a:solidFill>
                  <a:schemeClr val="dk1"/>
                </a:solidFill>
              </a:rPr>
              <a:t>PURPOSE:</a:t>
            </a:r>
            <a:r>
              <a:rPr lang="en">
                <a:solidFill>
                  <a:schemeClr val="dk1"/>
                </a:solidFill>
              </a:rPr>
              <a:t> To demonstrate gaps in student knowledge that are problematic for living in a democracy.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u="sng">
                <a:solidFill>
                  <a:schemeClr val="hlink"/>
                </a:solidFill>
                <a:hlinkClick r:id="rId2"/>
              </a:rPr>
              <a:t>https://www.uschamberfoundation.org/civics/new-study-finds-alarming-lack-of-civic-literacy-among-americans</a:t>
            </a: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3ea04931e6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3ea04931e6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Ryan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5</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rPr b="1" lang="en">
                <a:solidFill>
                  <a:schemeClr val="dk1"/>
                </a:solidFill>
              </a:rPr>
              <a:t>PURPOSE:</a:t>
            </a:r>
            <a:r>
              <a:rPr lang="en">
                <a:solidFill>
                  <a:schemeClr val="dk1"/>
                </a:solidFill>
              </a:rPr>
              <a:t> To demonstrate gaps in student knowledge that are problematic for living in a democracy.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u="sng">
                <a:solidFill>
                  <a:schemeClr val="hlink"/>
                </a:solidFill>
                <a:hlinkClick r:id="rId2"/>
              </a:rPr>
              <a:t>https://www.pewresearch.org/short-reads/2023/11/07/what-americans-know-about-their-government/</a:t>
            </a: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3ea04931e6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3ea04931e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Ryan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6</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a:t>
            </a:r>
            <a:r>
              <a:rPr lang="en">
                <a:solidFill>
                  <a:schemeClr val="dk1"/>
                </a:solidFill>
              </a:rPr>
              <a:t> To demonstrate gaps in student knowledge that are problematic for living in a democracy. </a:t>
            </a:r>
            <a:endParaRPr>
              <a:solidFill>
                <a:srgbClr val="616466"/>
              </a:solidFill>
            </a:endParaRPr>
          </a:p>
          <a:p>
            <a:pPr indent="0" lvl="0" marL="0" rtl="0" algn="l">
              <a:lnSpc>
                <a:spcPct val="155000"/>
              </a:lnSpc>
              <a:spcBef>
                <a:spcPts val="1500"/>
              </a:spcBef>
              <a:spcAft>
                <a:spcPts val="0"/>
              </a:spcAft>
              <a:buNone/>
            </a:pPr>
            <a:r>
              <a:rPr lang="en">
                <a:solidFill>
                  <a:srgbClr val="616466"/>
                </a:solidFill>
              </a:rPr>
              <a:t>Note: </a:t>
            </a:r>
            <a:r>
              <a:rPr lang="en">
                <a:solidFill>
                  <a:srgbClr val="616466"/>
                </a:solidFill>
              </a:rPr>
              <a:t>33% of respondents indicate no intention to participate civically in 2024. This could include voting, political volunteerism, donating, event attendance, and digital content creation. </a:t>
            </a:r>
            <a:r>
              <a:rPr lang="en" u="sng">
                <a:solidFill>
                  <a:schemeClr val="hlink"/>
                </a:solidFill>
                <a:hlinkClick r:id="rId2"/>
              </a:rPr>
              <a:t>https://citizensandscholars.org/research/civic-outlook-of-young-adults/</a:t>
            </a:r>
            <a:endParaRPr>
              <a:solidFill>
                <a:schemeClr val="dk1"/>
              </a:solidFill>
            </a:endParaRPr>
          </a:p>
          <a:p>
            <a:pPr indent="0" lvl="0" marL="0" rtl="0" algn="l">
              <a:lnSpc>
                <a:spcPct val="155000"/>
              </a:lnSpc>
              <a:spcBef>
                <a:spcPts val="1500"/>
              </a:spcBef>
              <a:spcAft>
                <a:spcPts val="0"/>
              </a:spcAft>
              <a:buNone/>
            </a:pPr>
            <a:r>
              <a:t/>
            </a:r>
            <a:endParaRPr>
              <a:solidFill>
                <a:srgbClr val="616466"/>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3ea04931e6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3ea04931e6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Ryan </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7</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rPr b="1" lang="en">
                <a:solidFill>
                  <a:schemeClr val="dk1"/>
                </a:solidFill>
              </a:rPr>
              <a:t>PURPOSE:</a:t>
            </a:r>
            <a:r>
              <a:rPr lang="en">
                <a:solidFill>
                  <a:schemeClr val="dk1"/>
                </a:solidFill>
              </a:rPr>
              <a:t> To demonstrate that Nebraskans are actually ahead of the game compared nationally….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u="sng">
                <a:solidFill>
                  <a:schemeClr val="hlink"/>
                </a:solidFill>
                <a:hlinkClick r:id="rId2"/>
              </a:rPr>
              <a:t>https://yourvoicematters.vote/youth-state/nebraska/</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3ea04931e6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3ea04931e6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Ryan </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8</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a:t>
            </a:r>
            <a:r>
              <a:rPr lang="en">
                <a:solidFill>
                  <a:schemeClr val="dk1"/>
                </a:solidFill>
              </a:rPr>
              <a:t> To wrap up and not lose heart. These are issues that we think about and try to combat. It’s the purpose of education and the fundamental push for iCivics.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3ea04931e6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3ea04931e6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Mya</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SLIDE 9</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PURPOSE:</a:t>
            </a:r>
            <a:r>
              <a:rPr lang="en">
                <a:solidFill>
                  <a:schemeClr val="dk1"/>
                </a:solidFill>
              </a:rPr>
              <a:t> To set up the day as a three act play. Who we are, why iCivics is suited for afterschool programs, and what games look like.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50" name="Shape 50"/>
        <p:cNvGrpSpPr/>
        <p:nvPr/>
      </p:nvGrpSpPr>
      <p:grpSpPr>
        <a:xfrm>
          <a:off x="0" y="0"/>
          <a:ext cx="0" cy="0"/>
          <a:chOff x="0" y="0"/>
          <a:chExt cx="0" cy="0"/>
        </a:xfrm>
      </p:grpSpPr>
      <p:sp>
        <p:nvSpPr>
          <p:cNvPr id="51" name="Google Shape;51;p13"/>
          <p:cNvSpPr/>
          <p:nvPr/>
        </p:nvSpPr>
        <p:spPr>
          <a:xfrm>
            <a:off x="-84300" y="-263725"/>
            <a:ext cx="4656300" cy="56457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 name="Google Shape;52;p13"/>
          <p:cNvSpPr txBox="1"/>
          <p:nvPr/>
        </p:nvSpPr>
        <p:spPr>
          <a:xfrm>
            <a:off x="-84300" y="228600"/>
            <a:ext cx="4656300" cy="2605500"/>
          </a:xfrm>
          <a:prstGeom prst="rect">
            <a:avLst/>
          </a:prstGeom>
          <a:noFill/>
          <a:ln>
            <a:noFill/>
          </a:ln>
        </p:spPr>
        <p:txBody>
          <a:bodyPr anchorCtr="0" anchor="b" bIns="91425" lIns="91425" spcFirstLastPara="1" rIns="91425" wrap="square" tIns="91425">
            <a:normAutofit/>
          </a:bodyPr>
          <a:lstStyle/>
          <a:p>
            <a:pPr indent="0" lvl="0" marL="0" rtl="0" algn="ctr">
              <a:spcBef>
                <a:spcPts val="0"/>
              </a:spcBef>
              <a:spcAft>
                <a:spcPts val="0"/>
              </a:spcAft>
              <a:buNone/>
            </a:pPr>
            <a:r>
              <a:rPr b="1" lang="en" sz="5200">
                <a:solidFill>
                  <a:srgbClr val="FFFFFF"/>
                </a:solidFill>
              </a:rPr>
              <a:t>Title Here</a:t>
            </a:r>
            <a:endParaRPr b="1" sz="5200">
              <a:solidFill>
                <a:srgbClr val="FFFFFF"/>
              </a:solidFill>
            </a:endParaRPr>
          </a:p>
        </p:txBody>
      </p:sp>
      <p:pic>
        <p:nvPicPr>
          <p:cNvPr id="53" name="Google Shape;53;p13"/>
          <p:cNvPicPr preferRelativeResize="0"/>
          <p:nvPr/>
        </p:nvPicPr>
        <p:blipFill>
          <a:blip r:embed="rId2">
            <a:alphaModFix/>
          </a:blip>
          <a:stretch>
            <a:fillRect/>
          </a:stretch>
        </p:blipFill>
        <p:spPr>
          <a:xfrm>
            <a:off x="5257800" y="1900504"/>
            <a:ext cx="3200399" cy="111262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out Us">
  <p:cSld name="SECTION_HEADER_1">
    <p:spTree>
      <p:nvGrpSpPr>
        <p:cNvPr id="54" name="Shape 54"/>
        <p:cNvGrpSpPr/>
        <p:nvPr/>
      </p:nvGrpSpPr>
      <p:grpSpPr>
        <a:xfrm>
          <a:off x="0" y="0"/>
          <a:ext cx="0" cy="0"/>
          <a:chOff x="0" y="0"/>
          <a:chExt cx="0" cy="0"/>
        </a:xfrm>
      </p:grpSpPr>
      <p:pic>
        <p:nvPicPr>
          <p:cNvPr id="55" name="Google Shape;55;p14"/>
          <p:cNvPicPr preferRelativeResize="0"/>
          <p:nvPr/>
        </p:nvPicPr>
        <p:blipFill>
          <a:blip r:embed="rId2">
            <a:alphaModFix/>
          </a:blip>
          <a:stretch>
            <a:fillRect/>
          </a:stretch>
        </p:blipFill>
        <p:spPr>
          <a:xfrm>
            <a:off x="185128" y="633785"/>
            <a:ext cx="2083347" cy="2085525"/>
          </a:xfrm>
          <a:prstGeom prst="rect">
            <a:avLst/>
          </a:prstGeom>
          <a:noFill/>
          <a:ln>
            <a:noFill/>
          </a:ln>
        </p:spPr>
      </p:pic>
      <p:pic>
        <p:nvPicPr>
          <p:cNvPr id="56" name="Google Shape;56;p14"/>
          <p:cNvPicPr preferRelativeResize="0"/>
          <p:nvPr/>
        </p:nvPicPr>
        <p:blipFill rotWithShape="1">
          <a:blip r:embed="rId3">
            <a:alphaModFix/>
          </a:blip>
          <a:srcRect b="41282" l="6424" r="72323" t="-4822"/>
          <a:stretch/>
        </p:blipFill>
        <p:spPr>
          <a:xfrm>
            <a:off x="8458201" y="4211091"/>
            <a:ext cx="457201" cy="475210"/>
          </a:xfrm>
          <a:prstGeom prst="rect">
            <a:avLst/>
          </a:prstGeom>
          <a:noFill/>
          <a:ln>
            <a:noFill/>
          </a:ln>
        </p:spPr>
      </p:pic>
      <p:sp>
        <p:nvSpPr>
          <p:cNvPr id="57" name="Google Shape;57;p14"/>
          <p:cNvSpPr/>
          <p:nvPr/>
        </p:nvSpPr>
        <p:spPr>
          <a:xfrm>
            <a:off x="-120225" y="-84400"/>
            <a:ext cx="9401100" cy="5415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 name="Google Shape;58;p14"/>
          <p:cNvSpPr/>
          <p:nvPr/>
        </p:nvSpPr>
        <p:spPr>
          <a:xfrm>
            <a:off x="-272725" y="4914900"/>
            <a:ext cx="9657600" cy="381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 name="Google Shape;59;p14"/>
          <p:cNvSpPr/>
          <p:nvPr>
            <p:ph idx="2" type="pic"/>
          </p:nvPr>
        </p:nvSpPr>
        <p:spPr>
          <a:xfrm>
            <a:off x="3477525" y="802975"/>
            <a:ext cx="2205600" cy="2538900"/>
          </a:xfrm>
          <a:prstGeom prst="roundRect">
            <a:avLst>
              <a:gd fmla="val 16667" name="adj"/>
            </a:avLst>
          </a:prstGeom>
          <a:noFill/>
          <a:ln>
            <a:noFill/>
          </a:ln>
        </p:spPr>
      </p:sp>
      <p:sp>
        <p:nvSpPr>
          <p:cNvPr id="60" name="Google Shape;60;p14"/>
          <p:cNvSpPr txBox="1"/>
          <p:nvPr>
            <p:ph type="title"/>
          </p:nvPr>
        </p:nvSpPr>
        <p:spPr>
          <a:xfrm>
            <a:off x="1968675" y="3516425"/>
            <a:ext cx="5223300" cy="3816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b="1"/>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61" name="Google Shape;61;p14"/>
          <p:cNvSpPr txBox="1"/>
          <p:nvPr>
            <p:ph idx="1" type="subTitle"/>
          </p:nvPr>
        </p:nvSpPr>
        <p:spPr>
          <a:xfrm>
            <a:off x="1968675" y="4064875"/>
            <a:ext cx="5223300" cy="621300"/>
          </a:xfrm>
          <a:prstGeom prst="rect">
            <a:avLst/>
          </a:prstGeom>
        </p:spPr>
        <p:txBody>
          <a:bodyPr anchorCtr="0" anchor="t" bIns="91425" lIns="91425" spcFirstLastPara="1" rIns="91425" wrap="square" tIns="91425">
            <a:normAutofit/>
          </a:bodyPr>
          <a:lstStyle>
            <a:lvl1pPr lvl="0" algn="ctr">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506">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ew Section Title">
  <p:cSld name="TITLE_AND_BODY_1">
    <p:spTree>
      <p:nvGrpSpPr>
        <p:cNvPr id="62" name="Shape 62"/>
        <p:cNvGrpSpPr/>
        <p:nvPr/>
      </p:nvGrpSpPr>
      <p:grpSpPr>
        <a:xfrm>
          <a:off x="0" y="0"/>
          <a:ext cx="0" cy="0"/>
          <a:chOff x="0" y="0"/>
          <a:chExt cx="0" cy="0"/>
        </a:xfrm>
      </p:grpSpPr>
      <p:sp>
        <p:nvSpPr>
          <p:cNvPr id="63" name="Google Shape;63;p15"/>
          <p:cNvSpPr/>
          <p:nvPr/>
        </p:nvSpPr>
        <p:spPr>
          <a:xfrm>
            <a:off x="2588075" y="-13675"/>
            <a:ext cx="6555900" cy="5209800"/>
          </a:xfrm>
          <a:prstGeom prst="rect">
            <a:avLst/>
          </a:prstGeom>
          <a:solidFill>
            <a:srgbClr val="BD26B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4" name="Google Shape;64;p15"/>
          <p:cNvPicPr preferRelativeResize="0"/>
          <p:nvPr/>
        </p:nvPicPr>
        <p:blipFill>
          <a:blip r:embed="rId2">
            <a:alphaModFix/>
          </a:blip>
          <a:stretch>
            <a:fillRect/>
          </a:stretch>
        </p:blipFill>
        <p:spPr>
          <a:xfrm>
            <a:off x="-19450" y="-13675"/>
            <a:ext cx="2607525" cy="5209825"/>
          </a:xfrm>
          <a:prstGeom prst="rect">
            <a:avLst/>
          </a:prstGeom>
          <a:noFill/>
          <a:ln>
            <a:noFill/>
          </a:ln>
        </p:spPr>
      </p:pic>
      <p:pic>
        <p:nvPicPr>
          <p:cNvPr id="65" name="Google Shape;65;p15"/>
          <p:cNvPicPr preferRelativeResize="0"/>
          <p:nvPr/>
        </p:nvPicPr>
        <p:blipFill rotWithShape="1">
          <a:blip r:embed="rId3">
            <a:alphaModFix/>
          </a:blip>
          <a:srcRect b="0" l="119" r="119" t="0"/>
          <a:stretch/>
        </p:blipFill>
        <p:spPr>
          <a:xfrm>
            <a:off x="8042353" y="4740963"/>
            <a:ext cx="873052" cy="173925"/>
          </a:xfrm>
          <a:prstGeom prst="rect">
            <a:avLst/>
          </a:prstGeom>
          <a:noFill/>
          <a:ln>
            <a:noFill/>
          </a:ln>
        </p:spPr>
      </p:pic>
      <p:sp>
        <p:nvSpPr>
          <p:cNvPr id="66" name="Google Shape;66;p15"/>
          <p:cNvSpPr txBox="1"/>
          <p:nvPr>
            <p:ph type="title"/>
          </p:nvPr>
        </p:nvSpPr>
        <p:spPr>
          <a:xfrm>
            <a:off x="2836175" y="1181575"/>
            <a:ext cx="6079200" cy="14004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Font typeface="Impact"/>
              <a:buNone/>
              <a:defRPr b="1" sz="4800">
                <a:solidFill>
                  <a:schemeClr val="lt1"/>
                </a:solidFill>
                <a:latin typeface="Impact"/>
                <a:ea typeface="Impact"/>
                <a:cs typeface="Impact"/>
                <a:sym typeface="Impac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extLst>
    <p:ext uri="{DCECCB84-F9BA-43D5-87BE-67443E8EF086}">
      <p15:sldGuideLst>
        <p15:guide id="1" pos="1775">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4">
    <p:spTree>
      <p:nvGrpSpPr>
        <p:cNvPr id="67" name="Shape 67"/>
        <p:cNvGrpSpPr/>
        <p:nvPr/>
      </p:nvGrpSpPr>
      <p:grpSpPr>
        <a:xfrm>
          <a:off x="0" y="0"/>
          <a:ext cx="0" cy="0"/>
          <a:chOff x="0" y="0"/>
          <a:chExt cx="0" cy="0"/>
        </a:xfrm>
      </p:grpSpPr>
      <p:sp>
        <p:nvSpPr>
          <p:cNvPr id="68" name="Google Shape;68;p16"/>
          <p:cNvSpPr/>
          <p:nvPr/>
        </p:nvSpPr>
        <p:spPr>
          <a:xfrm>
            <a:off x="-120225" y="-84400"/>
            <a:ext cx="9401100" cy="9987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9" name="Google Shape;69;p16"/>
          <p:cNvPicPr preferRelativeResize="0"/>
          <p:nvPr/>
        </p:nvPicPr>
        <p:blipFill rotWithShape="1">
          <a:blip r:embed="rId2">
            <a:alphaModFix/>
          </a:blip>
          <a:srcRect b="41282" l="6424" r="72323" t="-4822"/>
          <a:stretch/>
        </p:blipFill>
        <p:spPr>
          <a:xfrm>
            <a:off x="8458201" y="4439691"/>
            <a:ext cx="457201" cy="475210"/>
          </a:xfrm>
          <a:prstGeom prst="rect">
            <a:avLst/>
          </a:prstGeom>
          <a:noFill/>
          <a:ln>
            <a:noFill/>
          </a:ln>
        </p:spPr>
      </p:pic>
      <p:sp>
        <p:nvSpPr>
          <p:cNvPr id="70" name="Google Shape;70;p16"/>
          <p:cNvSpPr txBox="1"/>
          <p:nvPr>
            <p:ph idx="1" type="subTitle"/>
          </p:nvPr>
        </p:nvSpPr>
        <p:spPr>
          <a:xfrm>
            <a:off x="228600" y="1143000"/>
            <a:ext cx="8686800" cy="3066900"/>
          </a:xfrm>
          <a:prstGeom prst="rect">
            <a:avLst/>
          </a:prstGeom>
        </p:spPr>
        <p:txBody>
          <a:bodyPr anchorCtr="0" anchor="t" bIns="91425" lIns="91425" spcFirstLastPara="1" rIns="91425" wrap="square" tIns="91425">
            <a:normAutofit/>
          </a:bodyPr>
          <a:lstStyle>
            <a:lvl1pPr lvl="0">
              <a:spcBef>
                <a:spcPts val="0"/>
              </a:spcBef>
              <a:spcAft>
                <a:spcPts val="0"/>
              </a:spcAft>
              <a:buSzPts val="2100"/>
              <a:buNone/>
              <a:defRPr b="1" sz="2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6"/>
          <p:cNvSpPr txBox="1"/>
          <p:nvPr>
            <p:ph type="title"/>
          </p:nvPr>
        </p:nvSpPr>
        <p:spPr>
          <a:xfrm>
            <a:off x="228600" y="177075"/>
            <a:ext cx="8642400" cy="501600"/>
          </a:xfrm>
          <a:prstGeom prst="rect">
            <a:avLst/>
          </a:prstGeom>
        </p:spPr>
        <p:txBody>
          <a:bodyPr anchorCtr="0" anchor="t" bIns="91425" lIns="91425" spcFirstLastPara="1" rIns="91425" wrap="square" tIns="91425">
            <a:normAutofit fontScale="90000"/>
          </a:bodyPr>
          <a:lstStyle>
            <a:lvl1pPr lvl="0">
              <a:spcBef>
                <a:spcPts val="0"/>
              </a:spcBef>
              <a:spcAft>
                <a:spcPts val="0"/>
              </a:spcAft>
              <a:buClr>
                <a:srgbClr val="FFFFFF"/>
              </a:buClr>
              <a:buSzPts val="2520"/>
              <a:buNone/>
              <a:defRPr>
                <a:solidFill>
                  <a:srgbClr val="FFFFFF"/>
                </a:solidFill>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5" name="Shape 75"/>
        <p:cNvGrpSpPr/>
        <p:nvPr/>
      </p:nvGrpSpPr>
      <p:grpSpPr>
        <a:xfrm>
          <a:off x="0" y="0"/>
          <a:ext cx="0" cy="0"/>
          <a:chOff x="0" y="0"/>
          <a:chExt cx="0" cy="0"/>
        </a:xfrm>
      </p:grpSpPr>
      <p:sp>
        <p:nvSpPr>
          <p:cNvPr id="76" name="Google Shape;76;p18"/>
          <p:cNvSpPr/>
          <p:nvPr/>
        </p:nvSpPr>
        <p:spPr>
          <a:xfrm>
            <a:off x="-84300" y="-263725"/>
            <a:ext cx="4656300" cy="56457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7" name="Google Shape;77;p18"/>
          <p:cNvSpPr txBox="1"/>
          <p:nvPr/>
        </p:nvSpPr>
        <p:spPr>
          <a:xfrm>
            <a:off x="-84300" y="228600"/>
            <a:ext cx="4656300" cy="2605500"/>
          </a:xfrm>
          <a:prstGeom prst="rect">
            <a:avLst/>
          </a:prstGeom>
          <a:noFill/>
          <a:ln>
            <a:noFill/>
          </a:ln>
        </p:spPr>
        <p:txBody>
          <a:bodyPr anchorCtr="0" anchor="b" bIns="91425" lIns="91425" spcFirstLastPara="1" rIns="91425" wrap="square" tIns="91425">
            <a:normAutofit/>
          </a:bodyPr>
          <a:lstStyle/>
          <a:p>
            <a:pPr indent="0" lvl="0" marL="0" rtl="0" algn="ctr">
              <a:spcBef>
                <a:spcPts val="0"/>
              </a:spcBef>
              <a:spcAft>
                <a:spcPts val="0"/>
              </a:spcAft>
              <a:buNone/>
            </a:pPr>
            <a:r>
              <a:rPr b="1" lang="en" sz="5200">
                <a:solidFill>
                  <a:srgbClr val="FFFFFF"/>
                </a:solidFill>
              </a:rPr>
              <a:t>Title Here</a:t>
            </a:r>
            <a:endParaRPr b="1" sz="5200">
              <a:solidFill>
                <a:srgbClr val="FFFFFF"/>
              </a:solidFill>
            </a:endParaRPr>
          </a:p>
        </p:txBody>
      </p:sp>
      <p:pic>
        <p:nvPicPr>
          <p:cNvPr id="78" name="Google Shape;78;p18"/>
          <p:cNvPicPr preferRelativeResize="0"/>
          <p:nvPr/>
        </p:nvPicPr>
        <p:blipFill>
          <a:blip r:embed="rId2">
            <a:alphaModFix/>
          </a:blip>
          <a:stretch>
            <a:fillRect/>
          </a:stretch>
        </p:blipFill>
        <p:spPr>
          <a:xfrm>
            <a:off x="5257800" y="1900504"/>
            <a:ext cx="3200399" cy="111262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out Us" type="secHead">
  <p:cSld name="SECTION_HEADER">
    <p:spTree>
      <p:nvGrpSpPr>
        <p:cNvPr id="79" name="Shape 79"/>
        <p:cNvGrpSpPr/>
        <p:nvPr/>
      </p:nvGrpSpPr>
      <p:grpSpPr>
        <a:xfrm>
          <a:off x="0" y="0"/>
          <a:ext cx="0" cy="0"/>
          <a:chOff x="0" y="0"/>
          <a:chExt cx="0" cy="0"/>
        </a:xfrm>
      </p:grpSpPr>
      <p:pic>
        <p:nvPicPr>
          <p:cNvPr id="80" name="Google Shape;80;p19"/>
          <p:cNvPicPr preferRelativeResize="0"/>
          <p:nvPr/>
        </p:nvPicPr>
        <p:blipFill>
          <a:blip r:embed="rId2">
            <a:alphaModFix/>
          </a:blip>
          <a:stretch>
            <a:fillRect/>
          </a:stretch>
        </p:blipFill>
        <p:spPr>
          <a:xfrm>
            <a:off x="185128" y="633785"/>
            <a:ext cx="2083347" cy="2085525"/>
          </a:xfrm>
          <a:prstGeom prst="rect">
            <a:avLst/>
          </a:prstGeom>
          <a:noFill/>
          <a:ln>
            <a:noFill/>
          </a:ln>
        </p:spPr>
      </p:pic>
      <p:pic>
        <p:nvPicPr>
          <p:cNvPr id="81" name="Google Shape;81;p19"/>
          <p:cNvPicPr preferRelativeResize="0"/>
          <p:nvPr/>
        </p:nvPicPr>
        <p:blipFill rotWithShape="1">
          <a:blip r:embed="rId3">
            <a:alphaModFix/>
          </a:blip>
          <a:srcRect b="41282" l="6424" r="72323" t="-4822"/>
          <a:stretch/>
        </p:blipFill>
        <p:spPr>
          <a:xfrm>
            <a:off x="8458201" y="4211091"/>
            <a:ext cx="457201" cy="475210"/>
          </a:xfrm>
          <a:prstGeom prst="rect">
            <a:avLst/>
          </a:prstGeom>
          <a:noFill/>
          <a:ln>
            <a:noFill/>
          </a:ln>
        </p:spPr>
      </p:pic>
      <p:sp>
        <p:nvSpPr>
          <p:cNvPr id="82" name="Google Shape;82;p19"/>
          <p:cNvSpPr/>
          <p:nvPr/>
        </p:nvSpPr>
        <p:spPr>
          <a:xfrm>
            <a:off x="-120225" y="-84400"/>
            <a:ext cx="9401100" cy="5415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 name="Google Shape;83;p19"/>
          <p:cNvSpPr/>
          <p:nvPr/>
        </p:nvSpPr>
        <p:spPr>
          <a:xfrm>
            <a:off x="-272725" y="4914900"/>
            <a:ext cx="9657600" cy="381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 name="Google Shape;84;p19"/>
          <p:cNvSpPr/>
          <p:nvPr>
            <p:ph idx="2" type="pic"/>
          </p:nvPr>
        </p:nvSpPr>
        <p:spPr>
          <a:xfrm>
            <a:off x="3477525" y="802975"/>
            <a:ext cx="2205600" cy="2538900"/>
          </a:xfrm>
          <a:prstGeom prst="roundRect">
            <a:avLst>
              <a:gd fmla="val 16667" name="adj"/>
            </a:avLst>
          </a:prstGeom>
          <a:noFill/>
          <a:ln>
            <a:noFill/>
          </a:ln>
        </p:spPr>
      </p:sp>
      <p:sp>
        <p:nvSpPr>
          <p:cNvPr id="85" name="Google Shape;85;p19"/>
          <p:cNvSpPr txBox="1"/>
          <p:nvPr>
            <p:ph type="title"/>
          </p:nvPr>
        </p:nvSpPr>
        <p:spPr>
          <a:xfrm>
            <a:off x="1968675" y="3516425"/>
            <a:ext cx="5223300" cy="3816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b="1"/>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86" name="Google Shape;86;p19"/>
          <p:cNvSpPr txBox="1"/>
          <p:nvPr>
            <p:ph idx="1" type="subTitle"/>
          </p:nvPr>
        </p:nvSpPr>
        <p:spPr>
          <a:xfrm>
            <a:off x="1968675" y="4064875"/>
            <a:ext cx="5223300" cy="621300"/>
          </a:xfrm>
          <a:prstGeom prst="rect">
            <a:avLst/>
          </a:prstGeom>
        </p:spPr>
        <p:txBody>
          <a:bodyPr anchorCtr="0" anchor="t" bIns="91425" lIns="91425" spcFirstLastPara="1" rIns="91425" wrap="square" tIns="91425">
            <a:normAutofit/>
          </a:bodyPr>
          <a:lstStyle>
            <a:lvl1pPr lvl="0" algn="ctr">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506">
          <p15:clr>
            <a:srgbClr val="E46962"/>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ew Section Title" type="tx">
  <p:cSld name="TITLE_AND_BODY">
    <p:spTree>
      <p:nvGrpSpPr>
        <p:cNvPr id="87" name="Shape 87"/>
        <p:cNvGrpSpPr/>
        <p:nvPr/>
      </p:nvGrpSpPr>
      <p:grpSpPr>
        <a:xfrm>
          <a:off x="0" y="0"/>
          <a:ext cx="0" cy="0"/>
          <a:chOff x="0" y="0"/>
          <a:chExt cx="0" cy="0"/>
        </a:xfrm>
      </p:grpSpPr>
      <p:sp>
        <p:nvSpPr>
          <p:cNvPr id="88" name="Google Shape;88;p20"/>
          <p:cNvSpPr/>
          <p:nvPr/>
        </p:nvSpPr>
        <p:spPr>
          <a:xfrm>
            <a:off x="2588075" y="-13675"/>
            <a:ext cx="6555900" cy="5209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9" name="Google Shape;89;p20"/>
          <p:cNvPicPr preferRelativeResize="0"/>
          <p:nvPr/>
        </p:nvPicPr>
        <p:blipFill>
          <a:blip r:embed="rId2">
            <a:alphaModFix/>
          </a:blip>
          <a:stretch>
            <a:fillRect/>
          </a:stretch>
        </p:blipFill>
        <p:spPr>
          <a:xfrm>
            <a:off x="-19450" y="-13675"/>
            <a:ext cx="2607525" cy="5209825"/>
          </a:xfrm>
          <a:prstGeom prst="rect">
            <a:avLst/>
          </a:prstGeom>
          <a:noFill/>
          <a:ln>
            <a:noFill/>
          </a:ln>
        </p:spPr>
      </p:pic>
      <p:pic>
        <p:nvPicPr>
          <p:cNvPr id="90" name="Google Shape;90;p20"/>
          <p:cNvPicPr preferRelativeResize="0"/>
          <p:nvPr/>
        </p:nvPicPr>
        <p:blipFill rotWithShape="1">
          <a:blip r:embed="rId3">
            <a:alphaModFix/>
          </a:blip>
          <a:srcRect b="0" l="119" r="119" t="0"/>
          <a:stretch/>
        </p:blipFill>
        <p:spPr>
          <a:xfrm>
            <a:off x="8042353" y="4740963"/>
            <a:ext cx="873052" cy="173925"/>
          </a:xfrm>
          <a:prstGeom prst="rect">
            <a:avLst/>
          </a:prstGeom>
          <a:noFill/>
          <a:ln>
            <a:noFill/>
          </a:ln>
        </p:spPr>
      </p:pic>
      <p:sp>
        <p:nvSpPr>
          <p:cNvPr id="91" name="Google Shape;91;p20"/>
          <p:cNvSpPr txBox="1"/>
          <p:nvPr>
            <p:ph type="title"/>
          </p:nvPr>
        </p:nvSpPr>
        <p:spPr>
          <a:xfrm>
            <a:off x="2836175" y="1181575"/>
            <a:ext cx="6079200" cy="14004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Font typeface="Impact"/>
              <a:buNone/>
              <a:defRPr b="1" sz="4800">
                <a:solidFill>
                  <a:schemeClr val="lt1"/>
                </a:solidFill>
                <a:latin typeface="Impact"/>
                <a:ea typeface="Impact"/>
                <a:cs typeface="Impact"/>
                <a:sym typeface="Impac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extLst>
    <p:ext uri="{DCECCB84-F9BA-43D5-87BE-67443E8EF086}">
      <p15:sldGuideLst>
        <p15:guide id="1" pos="1775">
          <p15:clr>
            <a:srgbClr val="E46962"/>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nd Image Primary" type="twoColTx">
  <p:cSld name="TITLE_AND_TWO_COLUMNS">
    <p:spTree>
      <p:nvGrpSpPr>
        <p:cNvPr id="92" name="Shape 92"/>
        <p:cNvGrpSpPr/>
        <p:nvPr/>
      </p:nvGrpSpPr>
      <p:grpSpPr>
        <a:xfrm>
          <a:off x="0" y="0"/>
          <a:ext cx="0" cy="0"/>
          <a:chOff x="0" y="0"/>
          <a:chExt cx="0" cy="0"/>
        </a:xfrm>
      </p:grpSpPr>
      <p:sp>
        <p:nvSpPr>
          <p:cNvPr id="93" name="Google Shape;93;p21"/>
          <p:cNvSpPr/>
          <p:nvPr/>
        </p:nvSpPr>
        <p:spPr>
          <a:xfrm flipH="1">
            <a:off x="5734825" y="-108875"/>
            <a:ext cx="3455700" cy="52524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 name="Google Shape;94;p21"/>
          <p:cNvSpPr txBox="1"/>
          <p:nvPr>
            <p:ph idx="1" type="subTitle"/>
          </p:nvPr>
        </p:nvSpPr>
        <p:spPr>
          <a:xfrm>
            <a:off x="5536625" y="457200"/>
            <a:ext cx="3372000" cy="3543300"/>
          </a:xfrm>
          <a:prstGeom prst="rect">
            <a:avLst/>
          </a:prstGeom>
        </p:spPr>
        <p:txBody>
          <a:bodyPr anchorCtr="0" anchor="t" bIns="91425" lIns="91425" spcFirstLastPara="1" rIns="91425" wrap="square" tIns="91425">
            <a:normAutofit/>
          </a:bodyPr>
          <a:lstStyle>
            <a:lvl1pPr lvl="0">
              <a:spcBef>
                <a:spcPts val="0"/>
              </a:spcBef>
              <a:spcAft>
                <a:spcPts val="0"/>
              </a:spcAft>
              <a:buSzPts val="1800"/>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21"/>
          <p:cNvSpPr/>
          <p:nvPr>
            <p:ph idx="2" type="pic"/>
          </p:nvPr>
        </p:nvSpPr>
        <p:spPr>
          <a:xfrm>
            <a:off x="0" y="-19675"/>
            <a:ext cx="4832100" cy="5163300"/>
          </a:xfrm>
          <a:prstGeom prst="rect">
            <a:avLst/>
          </a:prstGeom>
          <a:noFill/>
          <a:ln>
            <a:noFill/>
          </a:ln>
        </p:spPr>
      </p:sp>
      <p:pic>
        <p:nvPicPr>
          <p:cNvPr id="96" name="Google Shape;96;p21"/>
          <p:cNvPicPr preferRelativeResize="0"/>
          <p:nvPr/>
        </p:nvPicPr>
        <p:blipFill rotWithShape="1">
          <a:blip r:embed="rId2">
            <a:alphaModFix/>
          </a:blip>
          <a:srcRect b="-11613" l="6622" r="72150" t="-10248"/>
          <a:stretch/>
        </p:blipFill>
        <p:spPr>
          <a:xfrm>
            <a:off x="8468971" y="4413332"/>
            <a:ext cx="439624" cy="501574"/>
          </a:xfrm>
          <a:prstGeom prst="rect">
            <a:avLst/>
          </a:prstGeom>
          <a:noFill/>
          <a:ln>
            <a:noFill/>
          </a:ln>
        </p:spPr>
      </p:pic>
    </p:spTree>
  </p:cSld>
  <p:clrMapOvr>
    <a:masterClrMapping/>
  </p:clrMapOvr>
  <p:extLst>
    <p:ext uri="{DCECCB84-F9BA-43D5-87BE-67443E8EF086}">
      <p15:sldGuideLst>
        <p15:guide id="1" orient="horz" pos="2664">
          <p15:clr>
            <a:srgbClr val="E46962"/>
          </p15:clr>
        </p15:guide>
        <p15:guide id="2" pos="2391">
          <p15:clr>
            <a:srgbClr val="E46962"/>
          </p15:clr>
        </p15:guide>
        <p15:guide id="3" pos="5335">
          <p15:clr>
            <a:srgbClr val="E46962"/>
          </p15:clr>
        </p15:guide>
        <p15:guide id="4" orient="horz" pos="2520">
          <p15:clr>
            <a:srgbClr val="E46962"/>
          </p15:clr>
        </p15:guide>
        <p15:guide id="5" pos="5191">
          <p15:clr>
            <a:srgbClr val="E46962"/>
          </p15:clr>
        </p15:guide>
        <p15:guide id="6" pos="2534">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formation/Quotes" type="titleOnly">
  <p:cSld name="TITLE_ONLY">
    <p:spTree>
      <p:nvGrpSpPr>
        <p:cNvPr id="97" name="Shape 97"/>
        <p:cNvGrpSpPr/>
        <p:nvPr/>
      </p:nvGrpSpPr>
      <p:grpSpPr>
        <a:xfrm>
          <a:off x="0" y="0"/>
          <a:ext cx="0" cy="0"/>
          <a:chOff x="0" y="0"/>
          <a:chExt cx="0" cy="0"/>
        </a:xfrm>
      </p:grpSpPr>
      <p:sp>
        <p:nvSpPr>
          <p:cNvPr id="98" name="Google Shape;98;p22"/>
          <p:cNvSpPr/>
          <p:nvPr/>
        </p:nvSpPr>
        <p:spPr>
          <a:xfrm>
            <a:off x="-33750" y="-31650"/>
            <a:ext cx="9211500" cy="52068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9" name="Google Shape;99;p22"/>
          <p:cNvPicPr preferRelativeResize="0"/>
          <p:nvPr/>
        </p:nvPicPr>
        <p:blipFill rotWithShape="1">
          <a:blip r:embed="rId2">
            <a:alphaModFix/>
          </a:blip>
          <a:srcRect b="-11613" l="6622" r="72150" t="-10248"/>
          <a:stretch/>
        </p:blipFill>
        <p:spPr>
          <a:xfrm>
            <a:off x="8468971" y="4413332"/>
            <a:ext cx="439624" cy="501574"/>
          </a:xfrm>
          <a:prstGeom prst="rect">
            <a:avLst/>
          </a:prstGeom>
          <a:noFill/>
          <a:ln>
            <a:noFill/>
          </a:ln>
        </p:spPr>
      </p:pic>
      <p:sp>
        <p:nvSpPr>
          <p:cNvPr id="100" name="Google Shape;100;p22"/>
          <p:cNvSpPr txBox="1"/>
          <p:nvPr>
            <p:ph type="title"/>
          </p:nvPr>
        </p:nvSpPr>
        <p:spPr>
          <a:xfrm>
            <a:off x="228600" y="550875"/>
            <a:ext cx="4800600" cy="34683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b="1" sz="4800">
                <a:solidFill>
                  <a:schemeClr val="l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1" name="Google Shape;101;p22"/>
          <p:cNvSpPr/>
          <p:nvPr/>
        </p:nvSpPr>
        <p:spPr>
          <a:xfrm>
            <a:off x="5257800" y="2991625"/>
            <a:ext cx="2954100" cy="1027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 name="Google Shape;102;p22"/>
          <p:cNvSpPr/>
          <p:nvPr/>
        </p:nvSpPr>
        <p:spPr>
          <a:xfrm>
            <a:off x="5257800" y="1771238"/>
            <a:ext cx="2954100" cy="1027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3" name="Google Shape;103;p22"/>
          <p:cNvSpPr/>
          <p:nvPr/>
        </p:nvSpPr>
        <p:spPr>
          <a:xfrm>
            <a:off x="5257800" y="550875"/>
            <a:ext cx="2954100" cy="1027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335">
          <p15:clr>
            <a:srgbClr val="E46962"/>
          </p15:clr>
        </p15:guide>
        <p15:guide id="2" pos="5173">
          <p15:clr>
            <a:srgbClr val="E46962"/>
          </p15:clr>
        </p15:guide>
        <p15:guide id="3" orient="horz" pos="2664">
          <p15:clr>
            <a:srgbClr val="E46962"/>
          </p15:clr>
        </p15:guide>
        <p15:guide id="4" orient="horz" pos="2520">
          <p15:clr>
            <a:srgbClr val="E46962"/>
          </p15:clr>
        </p15:guide>
        <p15:guide id="5" pos="3312">
          <p15:clr>
            <a:srgbClr val="E46962"/>
          </p15:clr>
        </p15:guide>
        <p15:guide id="6" pos="3168">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Information">
  <p:cSld name="ONE_COLUMN_TEXT">
    <p:spTree>
      <p:nvGrpSpPr>
        <p:cNvPr id="104" name="Shape 104"/>
        <p:cNvGrpSpPr/>
        <p:nvPr/>
      </p:nvGrpSpPr>
      <p:grpSpPr>
        <a:xfrm>
          <a:off x="0" y="0"/>
          <a:ext cx="0" cy="0"/>
          <a:chOff x="0" y="0"/>
          <a:chExt cx="0" cy="0"/>
        </a:xfrm>
      </p:grpSpPr>
      <p:sp>
        <p:nvSpPr>
          <p:cNvPr id="105" name="Google Shape;105;p23"/>
          <p:cNvSpPr/>
          <p:nvPr/>
        </p:nvSpPr>
        <p:spPr>
          <a:xfrm>
            <a:off x="-250100" y="-179050"/>
            <a:ext cx="9538200" cy="54645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6" name="Google Shape;106;p23"/>
          <p:cNvSpPr/>
          <p:nvPr/>
        </p:nvSpPr>
        <p:spPr>
          <a:xfrm>
            <a:off x="1828800" y="914400"/>
            <a:ext cx="5486400" cy="3368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7" name="Google Shape;107;p23"/>
          <p:cNvPicPr preferRelativeResize="0"/>
          <p:nvPr/>
        </p:nvPicPr>
        <p:blipFill>
          <a:blip r:embed="rId2">
            <a:alphaModFix/>
          </a:blip>
          <a:stretch>
            <a:fillRect/>
          </a:stretch>
        </p:blipFill>
        <p:spPr>
          <a:xfrm>
            <a:off x="7543800" y="4438059"/>
            <a:ext cx="1371602" cy="476841"/>
          </a:xfrm>
          <a:prstGeom prst="rect">
            <a:avLst/>
          </a:prstGeom>
          <a:noFill/>
          <a:ln>
            <a:noFill/>
          </a:ln>
        </p:spPr>
      </p:pic>
      <p:sp>
        <p:nvSpPr>
          <p:cNvPr id="108" name="Google Shape;108;p23"/>
          <p:cNvSpPr txBox="1"/>
          <p:nvPr>
            <p:ph idx="1" type="subTitle"/>
          </p:nvPr>
        </p:nvSpPr>
        <p:spPr>
          <a:xfrm>
            <a:off x="2057400" y="1143000"/>
            <a:ext cx="5029200" cy="2909100"/>
          </a:xfrm>
          <a:prstGeom prst="rect">
            <a:avLst/>
          </a:prstGeom>
        </p:spPr>
        <p:txBody>
          <a:bodyPr anchorCtr="0" anchor="t" bIns="91425" lIns="91425" spcFirstLastPara="1" rIns="91425" wrap="square" tIns="91425">
            <a:normAutofit/>
          </a:bodyPr>
          <a:lstStyle>
            <a:lvl1pPr lvl="0">
              <a:spcBef>
                <a:spcPts val="0"/>
              </a:spcBef>
              <a:spcAft>
                <a:spcPts val="0"/>
              </a:spcAft>
              <a:buSzPts val="2100"/>
              <a:buNone/>
              <a:defRPr b="1" sz="2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pos="1152">
          <p15:clr>
            <a:srgbClr val="E46962"/>
          </p15:clr>
        </p15:guide>
        <p15:guide id="2" pos="4608">
          <p15:clr>
            <a:srgbClr val="E46962"/>
          </p15:clr>
        </p15:guide>
        <p15:guide id="3" pos="4752">
          <p15:clr>
            <a:srgbClr val="E46962"/>
          </p15:clr>
        </p15:guide>
        <p15:guide id="4" orient="horz" pos="576">
          <p15:clr>
            <a:srgbClr val="E46962"/>
          </p15:clr>
        </p15:guide>
        <p15:guide id="5" orient="horz" pos="2698">
          <p15:clr>
            <a:srgbClr val="E46962"/>
          </p15:clr>
        </p15:guide>
        <p15:guide id="6" orient="horz" pos="720">
          <p15:clr>
            <a:srgbClr val="E46962"/>
          </p15:clr>
        </p15:guide>
        <p15:guide id="7" pos="1296">
          <p15:clr>
            <a:srgbClr val="E46962"/>
          </p15:clr>
        </p15:guide>
        <p15:guide id="8" orient="horz" pos="2553">
          <p15:clr>
            <a:srgbClr val="E46962"/>
          </p15:clr>
        </p15:guide>
        <p15:guide id="9" pos="4464">
          <p15:clr>
            <a:srgbClr val="E46962"/>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and Image Alt">
  <p:cSld name="MAIN_POINT">
    <p:spTree>
      <p:nvGrpSpPr>
        <p:cNvPr id="109" name="Shape 109"/>
        <p:cNvGrpSpPr/>
        <p:nvPr/>
      </p:nvGrpSpPr>
      <p:grpSpPr>
        <a:xfrm>
          <a:off x="0" y="0"/>
          <a:ext cx="0" cy="0"/>
          <a:chOff x="0" y="0"/>
          <a:chExt cx="0" cy="0"/>
        </a:xfrm>
      </p:grpSpPr>
      <p:sp>
        <p:nvSpPr>
          <p:cNvPr id="110" name="Google Shape;110;p24"/>
          <p:cNvSpPr/>
          <p:nvPr/>
        </p:nvSpPr>
        <p:spPr>
          <a:xfrm flipH="1">
            <a:off x="3795325" y="-108875"/>
            <a:ext cx="5395200" cy="52524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1" name="Google Shape;111;p24"/>
          <p:cNvSpPr txBox="1"/>
          <p:nvPr>
            <p:ph idx="1" type="subTitle"/>
          </p:nvPr>
        </p:nvSpPr>
        <p:spPr>
          <a:xfrm>
            <a:off x="4022925" y="457200"/>
            <a:ext cx="4217100" cy="35433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1800"/>
              <a:buNone/>
              <a:defRPr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24"/>
          <p:cNvSpPr/>
          <p:nvPr>
            <p:ph idx="2" type="pic"/>
          </p:nvPr>
        </p:nvSpPr>
        <p:spPr>
          <a:xfrm>
            <a:off x="0" y="-19675"/>
            <a:ext cx="3795300" cy="5163300"/>
          </a:xfrm>
          <a:prstGeom prst="rect">
            <a:avLst/>
          </a:prstGeom>
          <a:noFill/>
          <a:ln>
            <a:noFill/>
          </a:ln>
        </p:spPr>
      </p:sp>
      <p:pic>
        <p:nvPicPr>
          <p:cNvPr id="113" name="Google Shape;113;p24"/>
          <p:cNvPicPr preferRelativeResize="0"/>
          <p:nvPr/>
        </p:nvPicPr>
        <p:blipFill rotWithShape="1">
          <a:blip r:embed="rId2">
            <a:alphaModFix/>
          </a:blip>
          <a:srcRect b="-11613" l="6622" r="72150" t="-10248"/>
          <a:stretch/>
        </p:blipFill>
        <p:spPr>
          <a:xfrm>
            <a:off x="8468971" y="4413332"/>
            <a:ext cx="439624" cy="50157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Grid (Text+Image+Iconography">
  <p:cSld name="CAPTION_ONLY">
    <p:spTree>
      <p:nvGrpSpPr>
        <p:cNvPr id="114" name="Shape 114"/>
        <p:cNvGrpSpPr/>
        <p:nvPr/>
      </p:nvGrpSpPr>
      <p:grpSpPr>
        <a:xfrm>
          <a:off x="0" y="0"/>
          <a:ext cx="0" cy="0"/>
          <a:chOff x="0" y="0"/>
          <a:chExt cx="0" cy="0"/>
        </a:xfrm>
      </p:grpSpPr>
      <p:pic>
        <p:nvPicPr>
          <p:cNvPr id="115" name="Google Shape;115;p25"/>
          <p:cNvPicPr preferRelativeResize="0"/>
          <p:nvPr/>
        </p:nvPicPr>
        <p:blipFill rotWithShape="1">
          <a:blip r:embed="rId2">
            <a:alphaModFix/>
          </a:blip>
          <a:srcRect b="0" l="0" r="0" t="0"/>
          <a:stretch/>
        </p:blipFill>
        <p:spPr>
          <a:xfrm>
            <a:off x="-19450" y="-13675"/>
            <a:ext cx="2607525" cy="5209825"/>
          </a:xfrm>
          <a:prstGeom prst="rect">
            <a:avLst/>
          </a:prstGeom>
          <a:noFill/>
          <a:ln>
            <a:noFill/>
          </a:ln>
        </p:spPr>
      </p:pic>
      <p:sp>
        <p:nvSpPr>
          <p:cNvPr id="116" name="Google Shape;116;p25"/>
          <p:cNvSpPr/>
          <p:nvPr>
            <p:ph idx="2" type="pic"/>
          </p:nvPr>
        </p:nvSpPr>
        <p:spPr>
          <a:xfrm>
            <a:off x="2588075" y="-13675"/>
            <a:ext cx="6555900" cy="2583300"/>
          </a:xfrm>
          <a:prstGeom prst="rect">
            <a:avLst/>
          </a:prstGeom>
          <a:noFill/>
          <a:ln>
            <a:noFill/>
          </a:ln>
        </p:spPr>
      </p:sp>
      <p:pic>
        <p:nvPicPr>
          <p:cNvPr id="117" name="Google Shape;117;p25"/>
          <p:cNvPicPr preferRelativeResize="0"/>
          <p:nvPr/>
        </p:nvPicPr>
        <p:blipFill rotWithShape="1">
          <a:blip r:embed="rId3">
            <a:alphaModFix/>
          </a:blip>
          <a:srcRect b="41282" l="6424" r="72323" t="-4822"/>
          <a:stretch/>
        </p:blipFill>
        <p:spPr>
          <a:xfrm>
            <a:off x="8458201" y="4439691"/>
            <a:ext cx="457201" cy="475210"/>
          </a:xfrm>
          <a:prstGeom prst="rect">
            <a:avLst/>
          </a:prstGeom>
          <a:noFill/>
          <a:ln>
            <a:noFill/>
          </a:ln>
        </p:spPr>
      </p:pic>
      <p:sp>
        <p:nvSpPr>
          <p:cNvPr id="118" name="Google Shape;118;p25"/>
          <p:cNvSpPr txBox="1"/>
          <p:nvPr>
            <p:ph idx="1" type="subTitle"/>
          </p:nvPr>
        </p:nvSpPr>
        <p:spPr>
          <a:xfrm>
            <a:off x="2820225" y="2796750"/>
            <a:ext cx="5638200" cy="1468800"/>
          </a:xfrm>
          <a:prstGeom prst="rect">
            <a:avLst/>
          </a:prstGeom>
        </p:spPr>
        <p:txBody>
          <a:bodyPr anchorCtr="0" anchor="t" bIns="91425" lIns="91425" spcFirstLastPara="1" rIns="91425" wrap="square" tIns="91425">
            <a:normAutofit/>
          </a:bodyPr>
          <a:lstStyle>
            <a:lvl1pPr lvl="0">
              <a:spcBef>
                <a:spcPts val="0"/>
              </a:spcBef>
              <a:spcAft>
                <a:spcPts val="0"/>
              </a:spcAft>
              <a:buSzPts val="1800"/>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pos="1777">
          <p15:clr>
            <a:srgbClr val="E46962"/>
          </p15:clr>
        </p15:guide>
        <p15:guide id="2" orient="horz" pos="1762">
          <p15:clr>
            <a:srgbClr val="E46962"/>
          </p15:clr>
        </p15:guide>
        <p15:guide id="3" orient="horz" pos="2829">
          <p15:clr>
            <a:srgbClr val="E46962"/>
          </p15:clr>
        </p15:guide>
        <p15:guide id="4" orient="horz" pos="2687">
          <p15:clr>
            <a:srgbClr val="E46962"/>
          </p15:clr>
        </p15:guide>
        <p15:guide id="5" pos="5328">
          <p15:clr>
            <a:srgbClr val="E46962"/>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Grid (Text+Image+Iconography) ALT">
  <p:cSld name="BIG_NUMBER">
    <p:spTree>
      <p:nvGrpSpPr>
        <p:cNvPr id="119" name="Shape 119"/>
        <p:cNvGrpSpPr/>
        <p:nvPr/>
      </p:nvGrpSpPr>
      <p:grpSpPr>
        <a:xfrm>
          <a:off x="0" y="0"/>
          <a:ext cx="0" cy="0"/>
          <a:chOff x="0" y="0"/>
          <a:chExt cx="0" cy="0"/>
        </a:xfrm>
      </p:grpSpPr>
      <p:sp>
        <p:nvSpPr>
          <p:cNvPr id="120" name="Google Shape;120;p26"/>
          <p:cNvSpPr/>
          <p:nvPr>
            <p:ph idx="2" type="pic"/>
          </p:nvPr>
        </p:nvSpPr>
        <p:spPr>
          <a:xfrm>
            <a:off x="0" y="2571750"/>
            <a:ext cx="6555900" cy="2583300"/>
          </a:xfrm>
          <a:prstGeom prst="rect">
            <a:avLst/>
          </a:prstGeom>
          <a:noFill/>
          <a:ln>
            <a:noFill/>
          </a:ln>
        </p:spPr>
      </p:sp>
      <p:pic>
        <p:nvPicPr>
          <p:cNvPr id="121" name="Google Shape;121;p26"/>
          <p:cNvPicPr preferRelativeResize="0"/>
          <p:nvPr/>
        </p:nvPicPr>
        <p:blipFill rotWithShape="1">
          <a:blip r:embed="rId2">
            <a:alphaModFix/>
          </a:blip>
          <a:srcRect b="0" l="0" r="0" t="0"/>
          <a:stretch/>
        </p:blipFill>
        <p:spPr>
          <a:xfrm flipH="1">
            <a:off x="6536475" y="-59570"/>
            <a:ext cx="2607525" cy="5209825"/>
          </a:xfrm>
          <a:prstGeom prst="rect">
            <a:avLst/>
          </a:prstGeom>
          <a:noFill/>
          <a:ln>
            <a:noFill/>
          </a:ln>
        </p:spPr>
      </p:pic>
      <p:sp>
        <p:nvSpPr>
          <p:cNvPr id="122" name="Google Shape;122;p26"/>
          <p:cNvSpPr txBox="1"/>
          <p:nvPr>
            <p:ph idx="1" type="subTitle"/>
          </p:nvPr>
        </p:nvSpPr>
        <p:spPr>
          <a:xfrm>
            <a:off x="228600" y="228600"/>
            <a:ext cx="5638200" cy="1468800"/>
          </a:xfrm>
          <a:prstGeom prst="rect">
            <a:avLst/>
          </a:prstGeom>
        </p:spPr>
        <p:txBody>
          <a:bodyPr anchorCtr="0" anchor="t" bIns="91425" lIns="91425" spcFirstLastPara="1" rIns="91425" wrap="square" tIns="91425">
            <a:normAutofit/>
          </a:bodyPr>
          <a:lstStyle>
            <a:lvl1pPr lvl="0">
              <a:spcBef>
                <a:spcPts val="0"/>
              </a:spcBef>
              <a:spcAft>
                <a:spcPts val="0"/>
              </a:spcAft>
              <a:buSzPts val="1800"/>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23" name="Google Shape;123;p26"/>
          <p:cNvPicPr preferRelativeResize="0"/>
          <p:nvPr/>
        </p:nvPicPr>
        <p:blipFill rotWithShape="1">
          <a:blip r:embed="rId3">
            <a:alphaModFix/>
          </a:blip>
          <a:srcRect b="-11613" l="6622" r="72150" t="-10248"/>
          <a:stretch/>
        </p:blipFill>
        <p:spPr>
          <a:xfrm>
            <a:off x="8468971" y="4413332"/>
            <a:ext cx="439624" cy="501574"/>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formation Heavy layout" type="blank">
  <p:cSld name="BLANK">
    <p:spTree>
      <p:nvGrpSpPr>
        <p:cNvPr id="124" name="Shape 124"/>
        <p:cNvGrpSpPr/>
        <p:nvPr/>
      </p:nvGrpSpPr>
      <p:grpSpPr>
        <a:xfrm>
          <a:off x="0" y="0"/>
          <a:ext cx="0" cy="0"/>
          <a:chOff x="0" y="0"/>
          <a:chExt cx="0" cy="0"/>
        </a:xfrm>
      </p:grpSpPr>
      <p:sp>
        <p:nvSpPr>
          <p:cNvPr id="125" name="Google Shape;125;p27"/>
          <p:cNvSpPr/>
          <p:nvPr>
            <p:ph idx="2" type="pic"/>
          </p:nvPr>
        </p:nvSpPr>
        <p:spPr>
          <a:xfrm>
            <a:off x="5486400" y="914400"/>
            <a:ext cx="3657600" cy="4229100"/>
          </a:xfrm>
          <a:prstGeom prst="rect">
            <a:avLst/>
          </a:prstGeom>
          <a:noFill/>
          <a:ln>
            <a:noFill/>
          </a:ln>
        </p:spPr>
      </p:sp>
      <p:sp>
        <p:nvSpPr>
          <p:cNvPr id="126" name="Google Shape;126;p27"/>
          <p:cNvSpPr/>
          <p:nvPr/>
        </p:nvSpPr>
        <p:spPr>
          <a:xfrm>
            <a:off x="-120225" y="-84400"/>
            <a:ext cx="9401100" cy="99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7" name="Google Shape;127;p27"/>
          <p:cNvPicPr preferRelativeResize="0"/>
          <p:nvPr/>
        </p:nvPicPr>
        <p:blipFill rotWithShape="1">
          <a:blip r:embed="rId2">
            <a:alphaModFix/>
          </a:blip>
          <a:srcRect b="-11613" l="6622" r="72150" t="-10248"/>
          <a:stretch/>
        </p:blipFill>
        <p:spPr>
          <a:xfrm>
            <a:off x="8468971" y="4413332"/>
            <a:ext cx="439624" cy="501574"/>
          </a:xfrm>
          <a:prstGeom prst="rect">
            <a:avLst/>
          </a:prstGeom>
          <a:noFill/>
          <a:ln>
            <a:noFill/>
          </a:ln>
        </p:spPr>
      </p:pic>
      <p:sp>
        <p:nvSpPr>
          <p:cNvPr id="128" name="Google Shape;128;p27"/>
          <p:cNvSpPr txBox="1"/>
          <p:nvPr>
            <p:ph type="title"/>
          </p:nvPr>
        </p:nvSpPr>
        <p:spPr>
          <a:xfrm>
            <a:off x="228600" y="177075"/>
            <a:ext cx="8642400" cy="501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000"/>
              <a:buFont typeface="Impact"/>
              <a:buNone/>
              <a:defRPr b="1" sz="3000">
                <a:solidFill>
                  <a:schemeClr val="lt1"/>
                </a:solidFill>
                <a:latin typeface="Impact"/>
                <a:ea typeface="Impact"/>
                <a:cs typeface="Impact"/>
                <a:sym typeface="Impac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9" name="Google Shape;129;p27"/>
          <p:cNvSpPr txBox="1"/>
          <p:nvPr>
            <p:ph idx="1" type="subTitle"/>
          </p:nvPr>
        </p:nvSpPr>
        <p:spPr>
          <a:xfrm>
            <a:off x="239325" y="1142500"/>
            <a:ext cx="2389500" cy="1429200"/>
          </a:xfrm>
          <a:prstGeom prst="rect">
            <a:avLst/>
          </a:prstGeom>
        </p:spPr>
        <p:txBody>
          <a:bodyPr anchorCtr="0" anchor="t" bIns="91425" lIns="91425" spcFirstLastPara="1" rIns="91425" wrap="square" tIns="91425">
            <a:normAutofit/>
          </a:bodyPr>
          <a:lstStyle>
            <a:lvl1pPr lvl="0">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27"/>
          <p:cNvSpPr txBox="1"/>
          <p:nvPr>
            <p:ph idx="3" type="subTitle"/>
          </p:nvPr>
        </p:nvSpPr>
        <p:spPr>
          <a:xfrm>
            <a:off x="2862875" y="1142500"/>
            <a:ext cx="2389500" cy="1429200"/>
          </a:xfrm>
          <a:prstGeom prst="rect">
            <a:avLst/>
          </a:prstGeom>
        </p:spPr>
        <p:txBody>
          <a:bodyPr anchorCtr="0" anchor="t" bIns="91425" lIns="91425" spcFirstLastPara="1" rIns="91425" wrap="square" tIns="91425">
            <a:normAutofit/>
          </a:bodyPr>
          <a:lstStyle>
            <a:lvl1pPr lvl="0">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27"/>
          <p:cNvSpPr txBox="1"/>
          <p:nvPr>
            <p:ph idx="4" type="body"/>
          </p:nvPr>
        </p:nvSpPr>
        <p:spPr>
          <a:xfrm>
            <a:off x="228600" y="2792825"/>
            <a:ext cx="5029200" cy="2122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extLst>
    <p:ext uri="{DCECCB84-F9BA-43D5-87BE-67443E8EF086}">
      <p15:sldGuideLst>
        <p15:guide id="1" orient="horz" pos="576">
          <p15:clr>
            <a:srgbClr val="E46962"/>
          </p15:clr>
        </p15:guide>
        <p15:guide id="2" pos="3456">
          <p15:clr>
            <a:srgbClr val="E46962"/>
          </p15:clr>
        </p15:guide>
        <p15:guide id="3" orient="horz" pos="432">
          <p15:clr>
            <a:srgbClr val="E46962"/>
          </p15:clr>
        </p15:guide>
        <p15:guide id="4" orient="horz" pos="720">
          <p15:clr>
            <a:srgbClr val="E46962"/>
          </p15:clr>
        </p15:guide>
        <p15:guide id="5" pos="3312">
          <p15:clr>
            <a:srgbClr val="E46962"/>
          </p15:clr>
        </p15:guide>
        <p15:guide id="6" pos="1728">
          <p15:clr>
            <a:srgbClr val="E46962"/>
          </p15:clr>
        </p15:guide>
        <p15:guide id="7" pos="1656">
          <p15:clr>
            <a:srgbClr val="E46962"/>
          </p15:clr>
        </p15:guide>
        <p15:guide id="8" pos="1790">
          <p15:clr>
            <a:srgbClr val="E46962"/>
          </p15:clr>
        </p15:guide>
        <p15:guide id="9" orient="horz" pos="1764">
          <p15:clr>
            <a:srgbClr val="E46962"/>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formation Light layout">
  <p:cSld name="CUSTOM">
    <p:spTree>
      <p:nvGrpSpPr>
        <p:cNvPr id="132" name="Shape 132"/>
        <p:cNvGrpSpPr/>
        <p:nvPr/>
      </p:nvGrpSpPr>
      <p:grpSpPr>
        <a:xfrm>
          <a:off x="0" y="0"/>
          <a:ext cx="0" cy="0"/>
          <a:chOff x="0" y="0"/>
          <a:chExt cx="0" cy="0"/>
        </a:xfrm>
      </p:grpSpPr>
      <p:sp>
        <p:nvSpPr>
          <p:cNvPr id="133" name="Google Shape;133;p28"/>
          <p:cNvSpPr/>
          <p:nvPr>
            <p:ph idx="2" type="pic"/>
          </p:nvPr>
        </p:nvSpPr>
        <p:spPr>
          <a:xfrm>
            <a:off x="54325" y="914400"/>
            <a:ext cx="3603300" cy="4229100"/>
          </a:xfrm>
          <a:prstGeom prst="rect">
            <a:avLst/>
          </a:prstGeom>
          <a:noFill/>
          <a:ln>
            <a:noFill/>
          </a:ln>
        </p:spPr>
      </p:sp>
      <p:sp>
        <p:nvSpPr>
          <p:cNvPr id="134" name="Google Shape;134;p28"/>
          <p:cNvSpPr/>
          <p:nvPr/>
        </p:nvSpPr>
        <p:spPr>
          <a:xfrm>
            <a:off x="-120225" y="-84400"/>
            <a:ext cx="9401100" cy="99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5" name="Google Shape;135;p28"/>
          <p:cNvSpPr txBox="1"/>
          <p:nvPr>
            <p:ph type="title"/>
          </p:nvPr>
        </p:nvSpPr>
        <p:spPr>
          <a:xfrm>
            <a:off x="228600" y="177075"/>
            <a:ext cx="8642400" cy="501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000"/>
              <a:buFont typeface="Impact"/>
              <a:buNone/>
              <a:defRPr b="1" sz="3000">
                <a:solidFill>
                  <a:schemeClr val="lt1"/>
                </a:solidFill>
                <a:latin typeface="Impact"/>
                <a:ea typeface="Impact"/>
                <a:cs typeface="Impact"/>
                <a:sym typeface="Impac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pic>
        <p:nvPicPr>
          <p:cNvPr id="136" name="Google Shape;136;p28"/>
          <p:cNvPicPr preferRelativeResize="0"/>
          <p:nvPr/>
        </p:nvPicPr>
        <p:blipFill rotWithShape="1">
          <a:blip r:embed="rId2">
            <a:alphaModFix/>
          </a:blip>
          <a:srcRect b="41282" l="6424" r="72323" t="-4822"/>
          <a:stretch/>
        </p:blipFill>
        <p:spPr>
          <a:xfrm>
            <a:off x="8458201" y="4439691"/>
            <a:ext cx="457201" cy="475210"/>
          </a:xfrm>
          <a:prstGeom prst="rect">
            <a:avLst/>
          </a:prstGeom>
          <a:noFill/>
          <a:ln>
            <a:noFill/>
          </a:ln>
        </p:spPr>
      </p:pic>
      <p:sp>
        <p:nvSpPr>
          <p:cNvPr id="137" name="Google Shape;137;p28"/>
          <p:cNvSpPr txBox="1"/>
          <p:nvPr>
            <p:ph idx="1" type="subTitle"/>
          </p:nvPr>
        </p:nvSpPr>
        <p:spPr>
          <a:xfrm>
            <a:off x="3886200" y="1143000"/>
            <a:ext cx="5029200" cy="3066900"/>
          </a:xfrm>
          <a:prstGeom prst="rect">
            <a:avLst/>
          </a:prstGeom>
        </p:spPr>
        <p:txBody>
          <a:bodyPr anchorCtr="0" anchor="t" bIns="91425" lIns="91425" spcFirstLastPara="1" rIns="91425" wrap="square" tIns="91425">
            <a:normAutofit/>
          </a:bodyPr>
          <a:lstStyle>
            <a:lvl1pPr lvl="0" algn="ctr">
              <a:spcBef>
                <a:spcPts val="0"/>
              </a:spcBef>
              <a:spcAft>
                <a:spcPts val="0"/>
              </a:spcAft>
              <a:buSzPts val="2100"/>
              <a:buNone/>
              <a:defRPr b="1" sz="2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pos="2304">
          <p15:clr>
            <a:srgbClr val="E46962"/>
          </p15:clr>
        </p15:guide>
        <p15:guide id="2" pos="2448">
          <p15:clr>
            <a:srgbClr val="E46962"/>
          </p15:clr>
        </p15:guide>
        <p15:guide id="3" orient="horz" pos="720">
          <p15:clr>
            <a:srgbClr val="E46962"/>
          </p15:clr>
        </p15:guide>
        <p15:guide id="4" orient="horz" pos="2797">
          <p15:clr>
            <a:srgbClr val="E46962"/>
          </p15:clr>
        </p15:guide>
        <p15:guide id="5" orient="horz" pos="2652">
          <p15:clr>
            <a:srgbClr val="E46962"/>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1">
    <p:spTree>
      <p:nvGrpSpPr>
        <p:cNvPr id="138" name="Shape 138"/>
        <p:cNvGrpSpPr/>
        <p:nvPr/>
      </p:nvGrpSpPr>
      <p:grpSpPr>
        <a:xfrm>
          <a:off x="0" y="0"/>
          <a:ext cx="0" cy="0"/>
          <a:chOff x="0" y="0"/>
          <a:chExt cx="0" cy="0"/>
        </a:xfrm>
      </p:grpSpPr>
      <p:pic>
        <p:nvPicPr>
          <p:cNvPr id="139" name="Google Shape;139;p29"/>
          <p:cNvPicPr preferRelativeResize="0"/>
          <p:nvPr/>
        </p:nvPicPr>
        <p:blipFill rotWithShape="1">
          <a:blip r:embed="rId2">
            <a:alphaModFix/>
          </a:blip>
          <a:srcRect b="0" l="0" r="0" t="0"/>
          <a:stretch/>
        </p:blipFill>
        <p:spPr>
          <a:xfrm flipH="1">
            <a:off x="6536475" y="-59570"/>
            <a:ext cx="2607525" cy="5209825"/>
          </a:xfrm>
          <a:prstGeom prst="rect">
            <a:avLst/>
          </a:prstGeom>
          <a:noFill/>
          <a:ln>
            <a:noFill/>
          </a:ln>
        </p:spPr>
      </p:pic>
      <p:pic>
        <p:nvPicPr>
          <p:cNvPr id="140" name="Google Shape;140;p29"/>
          <p:cNvPicPr preferRelativeResize="0"/>
          <p:nvPr/>
        </p:nvPicPr>
        <p:blipFill rotWithShape="1">
          <a:blip r:embed="rId3">
            <a:alphaModFix/>
          </a:blip>
          <a:srcRect b="33184" l="8876" r="84405" t="27728"/>
          <a:stretch/>
        </p:blipFill>
        <p:spPr>
          <a:xfrm>
            <a:off x="359066" y="2571742"/>
            <a:ext cx="473655" cy="734991"/>
          </a:xfrm>
          <a:prstGeom prst="rect">
            <a:avLst/>
          </a:prstGeom>
          <a:noFill/>
          <a:ln>
            <a:noFill/>
          </a:ln>
        </p:spPr>
      </p:pic>
      <p:pic>
        <p:nvPicPr>
          <p:cNvPr id="141" name="Google Shape;141;p29"/>
          <p:cNvPicPr preferRelativeResize="0"/>
          <p:nvPr/>
        </p:nvPicPr>
        <p:blipFill rotWithShape="1">
          <a:blip r:embed="rId3">
            <a:alphaModFix/>
          </a:blip>
          <a:srcRect b="34919" l="25622" r="64340" t="29327"/>
          <a:stretch/>
        </p:blipFill>
        <p:spPr>
          <a:xfrm>
            <a:off x="1504445" y="2709353"/>
            <a:ext cx="629406" cy="597945"/>
          </a:xfrm>
          <a:prstGeom prst="rect">
            <a:avLst/>
          </a:prstGeom>
          <a:noFill/>
          <a:ln>
            <a:noFill/>
          </a:ln>
        </p:spPr>
      </p:pic>
      <p:pic>
        <p:nvPicPr>
          <p:cNvPr id="142" name="Google Shape;142;p29"/>
          <p:cNvPicPr preferRelativeResize="0"/>
          <p:nvPr/>
        </p:nvPicPr>
        <p:blipFill rotWithShape="1">
          <a:blip r:embed="rId3">
            <a:alphaModFix/>
          </a:blip>
          <a:srcRect b="37255" l="45001" r="46186" t="30798"/>
          <a:stretch/>
        </p:blipFill>
        <p:spPr>
          <a:xfrm>
            <a:off x="5413996" y="2611011"/>
            <a:ext cx="731047" cy="706695"/>
          </a:xfrm>
          <a:prstGeom prst="rect">
            <a:avLst/>
          </a:prstGeom>
          <a:noFill/>
          <a:ln>
            <a:noFill/>
          </a:ln>
        </p:spPr>
      </p:pic>
      <p:pic>
        <p:nvPicPr>
          <p:cNvPr id="143" name="Google Shape;143;p29"/>
          <p:cNvPicPr preferRelativeResize="0"/>
          <p:nvPr/>
        </p:nvPicPr>
        <p:blipFill rotWithShape="1">
          <a:blip r:embed="rId3">
            <a:alphaModFix/>
          </a:blip>
          <a:srcRect b="35752" l="63381" r="27241" t="30958"/>
          <a:stretch/>
        </p:blipFill>
        <p:spPr>
          <a:xfrm>
            <a:off x="2730938" y="2576495"/>
            <a:ext cx="784841" cy="742938"/>
          </a:xfrm>
          <a:prstGeom prst="rect">
            <a:avLst/>
          </a:prstGeom>
          <a:noFill/>
          <a:ln>
            <a:noFill/>
          </a:ln>
        </p:spPr>
      </p:pic>
      <p:pic>
        <p:nvPicPr>
          <p:cNvPr id="144" name="Google Shape;144;p29"/>
          <p:cNvPicPr preferRelativeResize="0"/>
          <p:nvPr/>
        </p:nvPicPr>
        <p:blipFill rotWithShape="1">
          <a:blip r:embed="rId3">
            <a:alphaModFix/>
          </a:blip>
          <a:srcRect b="38315" l="81272" r="7985" t="31925"/>
          <a:stretch/>
        </p:blipFill>
        <p:spPr>
          <a:xfrm>
            <a:off x="3992016" y="2684946"/>
            <a:ext cx="838679" cy="619574"/>
          </a:xfrm>
          <a:prstGeom prst="rect">
            <a:avLst/>
          </a:prstGeom>
          <a:noFill/>
          <a:ln>
            <a:noFill/>
          </a:ln>
        </p:spPr>
      </p:pic>
      <p:pic>
        <p:nvPicPr>
          <p:cNvPr id="145" name="Google Shape;145;p29"/>
          <p:cNvPicPr preferRelativeResize="0"/>
          <p:nvPr/>
        </p:nvPicPr>
        <p:blipFill rotWithShape="1">
          <a:blip r:embed="rId4">
            <a:alphaModFix/>
          </a:blip>
          <a:srcRect b="-11613" l="6622" r="72150" t="-10248"/>
          <a:stretch/>
        </p:blipFill>
        <p:spPr>
          <a:xfrm>
            <a:off x="8468971" y="4413332"/>
            <a:ext cx="439624" cy="501574"/>
          </a:xfrm>
          <a:prstGeom prst="rect">
            <a:avLst/>
          </a:prstGeom>
          <a:noFill/>
          <a:ln>
            <a:noFill/>
          </a:ln>
        </p:spPr>
      </p:pic>
      <p:sp>
        <p:nvSpPr>
          <p:cNvPr id="146" name="Google Shape;146;p29"/>
          <p:cNvSpPr txBox="1"/>
          <p:nvPr>
            <p:ph type="title"/>
          </p:nvPr>
        </p:nvSpPr>
        <p:spPr>
          <a:xfrm>
            <a:off x="467575" y="732750"/>
            <a:ext cx="5613600" cy="1610400"/>
          </a:xfrm>
          <a:prstGeom prst="rect">
            <a:avLst/>
          </a:prstGeom>
        </p:spPr>
        <p:txBody>
          <a:bodyPr anchorCtr="0" anchor="t" bIns="91425" lIns="91425" spcFirstLastPara="1" rIns="91425" wrap="square" tIns="91425">
            <a:normAutofit/>
          </a:bodyPr>
          <a:lstStyle>
            <a:lvl1pPr lvl="0" algn="ctr">
              <a:spcBef>
                <a:spcPts val="0"/>
              </a:spcBef>
              <a:spcAft>
                <a:spcPts val="0"/>
              </a:spcAft>
              <a:buSzPts val="4800"/>
              <a:buFont typeface="Impact"/>
              <a:buNone/>
              <a:defRPr sz="4800">
                <a:latin typeface="Impact"/>
                <a:ea typeface="Impact"/>
                <a:cs typeface="Impact"/>
                <a:sym typeface="Impac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7" name="Google Shape;147;p29"/>
          <p:cNvSpPr txBox="1"/>
          <p:nvPr>
            <p:ph idx="1" type="subTitle"/>
          </p:nvPr>
        </p:nvSpPr>
        <p:spPr>
          <a:xfrm>
            <a:off x="457200" y="3500000"/>
            <a:ext cx="5624100" cy="646500"/>
          </a:xfrm>
          <a:prstGeom prst="rect">
            <a:avLst/>
          </a:prstGeom>
        </p:spPr>
        <p:txBody>
          <a:bodyPr anchorCtr="0" anchor="t" bIns="91425" lIns="91425" spcFirstLastPara="1" rIns="91425" wrap="square" tIns="91425">
            <a:normAutofit/>
          </a:bodyPr>
          <a:lstStyle>
            <a:lvl1pPr lvl="0" algn="ctr">
              <a:spcBef>
                <a:spcPts val="0"/>
              </a:spcBef>
              <a:spcAft>
                <a:spcPts val="0"/>
              </a:spcAft>
              <a:buSzPts val="2100"/>
              <a:buNone/>
              <a:defRPr b="1" sz="2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808">
          <p15:clr>
            <a:srgbClr val="E46962"/>
          </p15:clr>
        </p15:guide>
        <p15:guide id="2" orient="horz" pos="2612">
          <p15:clr>
            <a:srgbClr val="E46962"/>
          </p15:clr>
        </p15:guide>
        <p15:guide id="3" pos="288">
          <p15:clr>
            <a:srgbClr val="E46962"/>
          </p15:clr>
        </p15:guide>
        <p15:guide id="4" pos="3831">
          <p15:clr>
            <a:srgbClr val="E46962"/>
          </p15:clr>
        </p15:guide>
        <p15:guide id="5" orient="horz" pos="1476">
          <p15:clr>
            <a:srgbClr val="E46962"/>
          </p15:clr>
        </p15:guide>
        <p15:guide id="6" orient="horz" pos="2060">
          <p15:clr>
            <a:srgbClr val="E46962"/>
          </p15:clr>
        </p15:guide>
        <p15:guide id="7" orient="horz" pos="2205">
          <p15:clr>
            <a:srgbClr val="E46962"/>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p:cSld name="CUSTOM_2">
    <p:spTree>
      <p:nvGrpSpPr>
        <p:cNvPr id="148" name="Shape 148"/>
        <p:cNvGrpSpPr/>
        <p:nvPr/>
      </p:nvGrpSpPr>
      <p:grpSpPr>
        <a:xfrm>
          <a:off x="0" y="0"/>
          <a:ext cx="0" cy="0"/>
          <a:chOff x="0" y="0"/>
          <a:chExt cx="0" cy="0"/>
        </a:xfrm>
      </p:grpSpPr>
      <p:pic>
        <p:nvPicPr>
          <p:cNvPr id="149" name="Google Shape;149;p30"/>
          <p:cNvPicPr preferRelativeResize="0"/>
          <p:nvPr/>
        </p:nvPicPr>
        <p:blipFill>
          <a:blip r:embed="rId2">
            <a:alphaModFix/>
          </a:blip>
          <a:stretch>
            <a:fillRect/>
          </a:stretch>
        </p:blipFill>
        <p:spPr>
          <a:xfrm>
            <a:off x="420300" y="998700"/>
            <a:ext cx="3923100" cy="3923100"/>
          </a:xfrm>
          <a:prstGeom prst="rect">
            <a:avLst/>
          </a:prstGeom>
          <a:noFill/>
          <a:ln>
            <a:noFill/>
          </a:ln>
        </p:spPr>
      </p:pic>
      <p:sp>
        <p:nvSpPr>
          <p:cNvPr id="150" name="Google Shape;150;p30"/>
          <p:cNvSpPr/>
          <p:nvPr/>
        </p:nvSpPr>
        <p:spPr>
          <a:xfrm>
            <a:off x="-272725" y="4914900"/>
            <a:ext cx="9657600" cy="381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1" name="Google Shape;151;p30"/>
          <p:cNvPicPr preferRelativeResize="0"/>
          <p:nvPr/>
        </p:nvPicPr>
        <p:blipFill rotWithShape="1">
          <a:blip r:embed="rId3">
            <a:alphaModFix/>
          </a:blip>
          <a:srcRect b="41282" l="6424" r="72323" t="-4822"/>
          <a:stretch/>
        </p:blipFill>
        <p:spPr>
          <a:xfrm>
            <a:off x="8458201" y="4211091"/>
            <a:ext cx="457201" cy="475210"/>
          </a:xfrm>
          <a:prstGeom prst="rect">
            <a:avLst/>
          </a:prstGeom>
          <a:noFill/>
          <a:ln>
            <a:noFill/>
          </a:ln>
        </p:spPr>
      </p:pic>
      <p:sp>
        <p:nvSpPr>
          <p:cNvPr id="152" name="Google Shape;152;p30"/>
          <p:cNvSpPr/>
          <p:nvPr/>
        </p:nvSpPr>
        <p:spPr>
          <a:xfrm>
            <a:off x="-120225" y="-84400"/>
            <a:ext cx="9401100" cy="5415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 name="Google Shape;153;p30"/>
          <p:cNvSpPr txBox="1"/>
          <p:nvPr>
            <p:ph type="title"/>
          </p:nvPr>
        </p:nvSpPr>
        <p:spPr>
          <a:xfrm>
            <a:off x="4572000" y="844743"/>
            <a:ext cx="4343400" cy="34683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2"/>
              </a:buClr>
              <a:buSzPts val="4800"/>
              <a:buNone/>
              <a:defRPr b="1" sz="4800">
                <a:solidFill>
                  <a:schemeClr val="lt2"/>
                </a:solidFill>
              </a:defRPr>
            </a:lvl1pPr>
            <a:lvl2pPr lvl="1">
              <a:spcBef>
                <a:spcPts val="0"/>
              </a:spcBef>
              <a:spcAft>
                <a:spcPts val="0"/>
              </a:spcAft>
              <a:buClr>
                <a:schemeClr val="lt2"/>
              </a:buClr>
              <a:buSzPts val="2800"/>
              <a:buNone/>
              <a:defRPr>
                <a:solidFill>
                  <a:schemeClr val="lt2"/>
                </a:solidFill>
              </a:defRPr>
            </a:lvl2pPr>
            <a:lvl3pPr lvl="2">
              <a:spcBef>
                <a:spcPts val="0"/>
              </a:spcBef>
              <a:spcAft>
                <a:spcPts val="0"/>
              </a:spcAft>
              <a:buClr>
                <a:schemeClr val="lt2"/>
              </a:buClr>
              <a:buSzPts val="2800"/>
              <a:buNone/>
              <a:defRPr>
                <a:solidFill>
                  <a:schemeClr val="lt2"/>
                </a:solidFill>
              </a:defRPr>
            </a:lvl3pPr>
            <a:lvl4pPr lvl="3">
              <a:spcBef>
                <a:spcPts val="0"/>
              </a:spcBef>
              <a:spcAft>
                <a:spcPts val="0"/>
              </a:spcAft>
              <a:buClr>
                <a:schemeClr val="lt2"/>
              </a:buClr>
              <a:buSzPts val="2800"/>
              <a:buNone/>
              <a:defRPr>
                <a:solidFill>
                  <a:schemeClr val="lt2"/>
                </a:solidFill>
              </a:defRPr>
            </a:lvl4pPr>
            <a:lvl5pPr lvl="4">
              <a:spcBef>
                <a:spcPts val="0"/>
              </a:spcBef>
              <a:spcAft>
                <a:spcPts val="0"/>
              </a:spcAft>
              <a:buClr>
                <a:schemeClr val="lt2"/>
              </a:buClr>
              <a:buSzPts val="2800"/>
              <a:buNone/>
              <a:defRPr>
                <a:solidFill>
                  <a:schemeClr val="lt2"/>
                </a:solidFill>
              </a:defRPr>
            </a:lvl5pPr>
            <a:lvl6pPr lvl="5">
              <a:spcBef>
                <a:spcPts val="0"/>
              </a:spcBef>
              <a:spcAft>
                <a:spcPts val="0"/>
              </a:spcAft>
              <a:buClr>
                <a:schemeClr val="lt2"/>
              </a:buClr>
              <a:buSzPts val="2800"/>
              <a:buNone/>
              <a:defRPr>
                <a:solidFill>
                  <a:schemeClr val="lt2"/>
                </a:solidFill>
              </a:defRPr>
            </a:lvl6pPr>
            <a:lvl7pPr lvl="6">
              <a:spcBef>
                <a:spcPts val="0"/>
              </a:spcBef>
              <a:spcAft>
                <a:spcPts val="0"/>
              </a:spcAft>
              <a:buClr>
                <a:schemeClr val="lt2"/>
              </a:buClr>
              <a:buSzPts val="2800"/>
              <a:buNone/>
              <a:defRPr>
                <a:solidFill>
                  <a:schemeClr val="lt2"/>
                </a:solidFill>
              </a:defRPr>
            </a:lvl7pPr>
            <a:lvl8pPr lvl="7">
              <a:spcBef>
                <a:spcPts val="0"/>
              </a:spcBef>
              <a:spcAft>
                <a:spcPts val="0"/>
              </a:spcAft>
              <a:buClr>
                <a:schemeClr val="lt2"/>
              </a:buClr>
              <a:buSzPts val="2800"/>
              <a:buNone/>
              <a:defRPr>
                <a:solidFill>
                  <a:schemeClr val="lt2"/>
                </a:solidFill>
              </a:defRPr>
            </a:lvl8pPr>
            <a:lvl9pPr lvl="8">
              <a:spcBef>
                <a:spcPts val="0"/>
              </a:spcBef>
              <a:spcAft>
                <a:spcPts val="0"/>
              </a:spcAft>
              <a:buClr>
                <a:schemeClr val="lt2"/>
              </a:buClr>
              <a:buSzPts val="2800"/>
              <a:buNone/>
              <a:defRPr>
                <a:solidFill>
                  <a:schemeClr val="lt2"/>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CUSTOM_3">
    <p:spTree>
      <p:nvGrpSpPr>
        <p:cNvPr id="154" name="Shape 15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4">
    <p:spTree>
      <p:nvGrpSpPr>
        <p:cNvPr id="155" name="Shape 155"/>
        <p:cNvGrpSpPr/>
        <p:nvPr/>
      </p:nvGrpSpPr>
      <p:grpSpPr>
        <a:xfrm>
          <a:off x="0" y="0"/>
          <a:ext cx="0" cy="0"/>
          <a:chOff x="0" y="0"/>
          <a:chExt cx="0" cy="0"/>
        </a:xfrm>
      </p:grpSpPr>
      <p:sp>
        <p:nvSpPr>
          <p:cNvPr id="156" name="Google Shape;156;p32"/>
          <p:cNvSpPr/>
          <p:nvPr/>
        </p:nvSpPr>
        <p:spPr>
          <a:xfrm>
            <a:off x="-120225" y="-84400"/>
            <a:ext cx="9401100" cy="9987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57" name="Google Shape;157;p32"/>
          <p:cNvPicPr preferRelativeResize="0"/>
          <p:nvPr/>
        </p:nvPicPr>
        <p:blipFill rotWithShape="1">
          <a:blip r:embed="rId2">
            <a:alphaModFix/>
          </a:blip>
          <a:srcRect b="41282" l="6424" r="72323" t="-4822"/>
          <a:stretch/>
        </p:blipFill>
        <p:spPr>
          <a:xfrm>
            <a:off x="8458201" y="4439691"/>
            <a:ext cx="457201" cy="475210"/>
          </a:xfrm>
          <a:prstGeom prst="rect">
            <a:avLst/>
          </a:prstGeom>
          <a:noFill/>
          <a:ln>
            <a:noFill/>
          </a:ln>
        </p:spPr>
      </p:pic>
      <p:sp>
        <p:nvSpPr>
          <p:cNvPr id="158" name="Google Shape;158;p32"/>
          <p:cNvSpPr txBox="1"/>
          <p:nvPr>
            <p:ph idx="1" type="subTitle"/>
          </p:nvPr>
        </p:nvSpPr>
        <p:spPr>
          <a:xfrm>
            <a:off x="228600" y="1143000"/>
            <a:ext cx="8686800" cy="3066900"/>
          </a:xfrm>
          <a:prstGeom prst="rect">
            <a:avLst/>
          </a:prstGeom>
        </p:spPr>
        <p:txBody>
          <a:bodyPr anchorCtr="0" anchor="t" bIns="91425" lIns="91425" spcFirstLastPara="1" rIns="91425" wrap="square" tIns="91425">
            <a:normAutofit/>
          </a:bodyPr>
          <a:lstStyle>
            <a:lvl1pPr lvl="0">
              <a:spcBef>
                <a:spcPts val="0"/>
              </a:spcBef>
              <a:spcAft>
                <a:spcPts val="0"/>
              </a:spcAft>
              <a:buSzPts val="2100"/>
              <a:buNone/>
              <a:defRPr b="1" sz="2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32"/>
          <p:cNvSpPr txBox="1"/>
          <p:nvPr>
            <p:ph type="title"/>
          </p:nvPr>
        </p:nvSpPr>
        <p:spPr>
          <a:xfrm>
            <a:off x="228600" y="177075"/>
            <a:ext cx="8642400" cy="501600"/>
          </a:xfrm>
          <a:prstGeom prst="rect">
            <a:avLst/>
          </a:prstGeom>
        </p:spPr>
        <p:txBody>
          <a:bodyPr anchorCtr="0" anchor="t" bIns="91425" lIns="91425" spcFirstLastPara="1" rIns="91425" wrap="square" tIns="91425">
            <a:normAutofit fontScale="90000"/>
          </a:bodyPr>
          <a:lstStyle>
            <a:lvl1pPr lvl="0">
              <a:spcBef>
                <a:spcPts val="0"/>
              </a:spcBef>
              <a:spcAft>
                <a:spcPts val="0"/>
              </a:spcAft>
              <a:buSzPts val="2520"/>
              <a:buNone/>
              <a:defRPr/>
            </a:lvl1pPr>
            <a:lvl2pPr lvl="1">
              <a:spcBef>
                <a:spcPts val="0"/>
              </a:spcBef>
              <a:spcAft>
                <a:spcPts val="0"/>
              </a:spcAft>
              <a:buSzPts val="2520"/>
              <a:buNone/>
              <a:defRPr/>
            </a:lvl2pPr>
            <a:lvl3pPr lvl="2">
              <a:spcBef>
                <a:spcPts val="0"/>
              </a:spcBef>
              <a:spcAft>
                <a:spcPts val="0"/>
              </a:spcAft>
              <a:buSzPts val="2520"/>
              <a:buNone/>
              <a:defRPr/>
            </a:lvl3pPr>
            <a:lvl4pPr lvl="3">
              <a:spcBef>
                <a:spcPts val="0"/>
              </a:spcBef>
              <a:spcAft>
                <a:spcPts val="0"/>
              </a:spcAft>
              <a:buSzPts val="2520"/>
              <a:buNone/>
              <a:defRPr/>
            </a:lvl4pPr>
            <a:lvl5pPr lvl="4">
              <a:spcBef>
                <a:spcPts val="0"/>
              </a:spcBef>
              <a:spcAft>
                <a:spcPts val="0"/>
              </a:spcAft>
              <a:buSzPts val="2520"/>
              <a:buNone/>
              <a:defRPr/>
            </a:lvl5pPr>
            <a:lvl6pPr lvl="5">
              <a:spcBef>
                <a:spcPts val="0"/>
              </a:spcBef>
              <a:spcAft>
                <a:spcPts val="0"/>
              </a:spcAft>
              <a:buSzPts val="2520"/>
              <a:buNone/>
              <a:defRPr/>
            </a:lvl6pPr>
            <a:lvl7pPr lvl="6">
              <a:spcBef>
                <a:spcPts val="0"/>
              </a:spcBef>
              <a:spcAft>
                <a:spcPts val="0"/>
              </a:spcAft>
              <a:buSzPts val="2520"/>
              <a:buNone/>
              <a:defRPr/>
            </a:lvl7pPr>
            <a:lvl8pPr lvl="7">
              <a:spcBef>
                <a:spcPts val="0"/>
              </a:spcBef>
              <a:spcAft>
                <a:spcPts val="0"/>
              </a:spcAft>
              <a:buSzPts val="2520"/>
              <a:buNone/>
              <a:defRPr/>
            </a:lvl8pPr>
            <a:lvl9pPr lvl="8">
              <a:spcBef>
                <a:spcPts val="0"/>
              </a:spcBef>
              <a:spcAft>
                <a:spcPts val="0"/>
              </a:spcAft>
              <a:buSzPts val="252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p:cSld name="Photo">
    <p:spTree>
      <p:nvGrpSpPr>
        <p:cNvPr id="160" name="Shape 160"/>
        <p:cNvGrpSpPr/>
        <p:nvPr/>
      </p:nvGrpSpPr>
      <p:grpSpPr>
        <a:xfrm>
          <a:off x="0" y="0"/>
          <a:ext cx="0" cy="0"/>
          <a:chOff x="0" y="0"/>
          <a:chExt cx="0" cy="0"/>
        </a:xfrm>
      </p:grpSpPr>
      <p:sp>
        <p:nvSpPr>
          <p:cNvPr id="161" name="Google Shape;161;p33"/>
          <p:cNvSpPr txBox="1"/>
          <p:nvPr>
            <p:ph idx="12" type="sldNum"/>
          </p:nvPr>
        </p:nvSpPr>
        <p:spPr>
          <a:xfrm>
            <a:off x="4437983" y="4878958"/>
            <a:ext cx="259200" cy="201000"/>
          </a:xfrm>
          <a:prstGeom prst="rect">
            <a:avLst/>
          </a:prstGeom>
          <a:noFill/>
          <a:ln>
            <a:noFill/>
          </a:ln>
        </p:spPr>
        <p:txBody>
          <a:bodyPr anchorCtr="0" anchor="t" bIns="32750" lIns="32750" spcFirstLastPara="1" rIns="32750" wrap="square" tIns="32750">
            <a:noAutofit/>
          </a:bodyPr>
          <a:lstStyle>
            <a:lvl1pPr indent="0" lvl="0" marL="0" algn="ctr">
              <a:lnSpc>
                <a:spcPct val="100000"/>
              </a:lnSpc>
              <a:spcBef>
                <a:spcPts val="0"/>
              </a:spcBef>
              <a:spcAft>
                <a:spcPts val="0"/>
              </a:spcAft>
              <a:buClr>
                <a:srgbClr val="000000"/>
              </a:buClr>
              <a:buSzPts val="1200"/>
              <a:buFont typeface="Helvetica Neue Light"/>
              <a:buNone/>
              <a:defRPr sz="1200"/>
            </a:lvl1pPr>
            <a:lvl2pPr indent="0" lvl="1" marL="0" algn="ctr">
              <a:lnSpc>
                <a:spcPct val="100000"/>
              </a:lnSpc>
              <a:spcBef>
                <a:spcPts val="0"/>
              </a:spcBef>
              <a:spcAft>
                <a:spcPts val="0"/>
              </a:spcAft>
              <a:buClr>
                <a:srgbClr val="000000"/>
              </a:buClr>
              <a:buSzPts val="1200"/>
              <a:buFont typeface="Helvetica Neue Light"/>
              <a:buNone/>
              <a:defRPr sz="1200"/>
            </a:lvl2pPr>
            <a:lvl3pPr indent="0" lvl="2" marL="0" algn="ctr">
              <a:lnSpc>
                <a:spcPct val="100000"/>
              </a:lnSpc>
              <a:spcBef>
                <a:spcPts val="0"/>
              </a:spcBef>
              <a:spcAft>
                <a:spcPts val="0"/>
              </a:spcAft>
              <a:buClr>
                <a:srgbClr val="000000"/>
              </a:buClr>
              <a:buSzPts val="1200"/>
              <a:buFont typeface="Helvetica Neue Light"/>
              <a:buNone/>
              <a:defRPr sz="1200"/>
            </a:lvl3pPr>
            <a:lvl4pPr indent="0" lvl="3" marL="0" algn="ctr">
              <a:lnSpc>
                <a:spcPct val="100000"/>
              </a:lnSpc>
              <a:spcBef>
                <a:spcPts val="0"/>
              </a:spcBef>
              <a:spcAft>
                <a:spcPts val="0"/>
              </a:spcAft>
              <a:buClr>
                <a:srgbClr val="000000"/>
              </a:buClr>
              <a:buSzPts val="1200"/>
              <a:buFont typeface="Helvetica Neue Light"/>
              <a:buNone/>
              <a:defRPr sz="1200"/>
            </a:lvl4pPr>
            <a:lvl5pPr indent="0" lvl="4" marL="0" algn="ctr">
              <a:lnSpc>
                <a:spcPct val="100000"/>
              </a:lnSpc>
              <a:spcBef>
                <a:spcPts val="0"/>
              </a:spcBef>
              <a:spcAft>
                <a:spcPts val="0"/>
              </a:spcAft>
              <a:buClr>
                <a:srgbClr val="000000"/>
              </a:buClr>
              <a:buSzPts val="1200"/>
              <a:buFont typeface="Helvetica Neue Light"/>
              <a:buNone/>
              <a:defRPr sz="1200"/>
            </a:lvl5pPr>
            <a:lvl6pPr indent="0" lvl="5" marL="0" algn="ctr">
              <a:lnSpc>
                <a:spcPct val="100000"/>
              </a:lnSpc>
              <a:spcBef>
                <a:spcPts val="0"/>
              </a:spcBef>
              <a:spcAft>
                <a:spcPts val="0"/>
              </a:spcAft>
              <a:buClr>
                <a:srgbClr val="000000"/>
              </a:buClr>
              <a:buSzPts val="1200"/>
              <a:buFont typeface="Helvetica Neue Light"/>
              <a:buNone/>
              <a:defRPr sz="1200"/>
            </a:lvl6pPr>
            <a:lvl7pPr indent="0" lvl="6" marL="0" algn="ctr">
              <a:lnSpc>
                <a:spcPct val="100000"/>
              </a:lnSpc>
              <a:spcBef>
                <a:spcPts val="0"/>
              </a:spcBef>
              <a:spcAft>
                <a:spcPts val="0"/>
              </a:spcAft>
              <a:buClr>
                <a:srgbClr val="000000"/>
              </a:buClr>
              <a:buSzPts val="1200"/>
              <a:buFont typeface="Helvetica Neue Light"/>
              <a:buNone/>
              <a:defRPr sz="1200"/>
            </a:lvl7pPr>
            <a:lvl8pPr indent="0" lvl="7" marL="0" algn="ctr">
              <a:lnSpc>
                <a:spcPct val="100000"/>
              </a:lnSpc>
              <a:spcBef>
                <a:spcPts val="0"/>
              </a:spcBef>
              <a:spcAft>
                <a:spcPts val="0"/>
              </a:spcAft>
              <a:buClr>
                <a:srgbClr val="000000"/>
              </a:buClr>
              <a:buSzPts val="1200"/>
              <a:buFont typeface="Helvetica Neue Light"/>
              <a:buNone/>
              <a:defRPr sz="1200"/>
            </a:lvl8pPr>
            <a:lvl9pPr indent="0" lvl="8" marL="0" algn="ctr">
              <a:lnSpc>
                <a:spcPct val="100000"/>
              </a:lnSpc>
              <a:spcBef>
                <a:spcPts val="0"/>
              </a:spcBef>
              <a:spcAft>
                <a:spcPts val="0"/>
              </a:spcAft>
              <a:buClr>
                <a:srgbClr val="000000"/>
              </a:buClr>
              <a:buSzPts val="1200"/>
              <a:buFont typeface="Helvetica Neue Light"/>
              <a:buNone/>
              <a:defRPr sz="1200"/>
            </a:lvl9pPr>
          </a:lstStyle>
          <a:p>
            <a:pPr indent="0" lvl="0" marL="0" rtl="0" algn="ctr">
              <a:spcBef>
                <a:spcPts val="0"/>
              </a:spcBef>
              <a:spcAft>
                <a:spcPts val="0"/>
              </a:spcAft>
              <a:buNone/>
            </a:pPr>
            <a:fld id="{00000000-1234-1234-1234-123412341234}" type="slidenum">
              <a:rPr lang="en"/>
              <a:t>‹#›</a:t>
            </a:fld>
            <a:endParaRPr sz="1400"/>
          </a:p>
        </p:txBody>
      </p:sp>
      <p:pic>
        <p:nvPicPr>
          <p:cNvPr id="162" name="Google Shape;162;p33"/>
          <p:cNvPicPr preferRelativeResize="0"/>
          <p:nvPr/>
        </p:nvPicPr>
        <p:blipFill rotWithShape="1">
          <a:blip r:embed="rId2">
            <a:alphaModFix amt="8000"/>
          </a:blip>
          <a:srcRect b="13948" l="0" r="0" t="6756"/>
          <a:stretch/>
        </p:blipFill>
        <p:spPr>
          <a:xfrm>
            <a:off x="187675" y="123575"/>
            <a:ext cx="8768649" cy="4832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theme" Target="../theme/theme3.xml"/><Relationship Id="rId16" Type="http://schemas.openxmlformats.org/officeDocument/2006/relationships/slideLayout" Target="../slideLayouts/slideLayout31.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2" name="Shape 72"/>
        <p:cNvGrpSpPr/>
        <p:nvPr/>
      </p:nvGrpSpPr>
      <p:grpSpPr>
        <a:xfrm>
          <a:off x="0" y="0"/>
          <a:ext cx="0" cy="0"/>
          <a:chOff x="0" y="0"/>
          <a:chExt cx="0" cy="0"/>
        </a:xfrm>
      </p:grpSpPr>
      <p:sp>
        <p:nvSpPr>
          <p:cNvPr id="73" name="Google Shape;73;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4" name="Google Shape;74;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44">
          <p15:clr>
            <a:srgbClr val="E46962"/>
          </p15:clr>
        </p15:guide>
        <p15:guide id="2" pos="144">
          <p15:clr>
            <a:srgbClr val="E46962"/>
          </p15:clr>
        </p15:guide>
        <p15:guide id="3" orient="horz" pos="288">
          <p15:clr>
            <a:srgbClr val="E46962"/>
          </p15:clr>
        </p15:guide>
        <p15:guide id="4" orient="horz" pos="3096">
          <p15:clr>
            <a:srgbClr val="E46962"/>
          </p15:clr>
        </p15:guide>
        <p15:guide id="5" pos="5616">
          <p15:clr>
            <a:srgbClr val="E46962"/>
          </p15:clr>
        </p15:guide>
        <p15:guide id="6" pos="2880">
          <p15:clr>
            <a:srgbClr val="E46962"/>
          </p15:clr>
        </p15:guide>
        <p15:guide id="7" orient="horz" pos="1620">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34.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37.png"/><Relationship Id="rId4" Type="http://schemas.openxmlformats.org/officeDocument/2006/relationships/image" Target="../media/image42.png"/><Relationship Id="rId5"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8.jpg"/><Relationship Id="rId4" Type="http://schemas.openxmlformats.org/officeDocument/2006/relationships/image" Target="../media/image43.png"/><Relationship Id="rId5" Type="http://schemas.openxmlformats.org/officeDocument/2006/relationships/image" Target="../media/image24.png"/></Relationships>
</file>

<file path=ppt/slides/_rels/slide21.xml.rels><?xml version="1.0" encoding="UTF-8" standalone="yes"?><Relationships xmlns="http://schemas.openxmlformats.org/package/2006/relationships"><Relationship Id="rId11" Type="http://schemas.openxmlformats.org/officeDocument/2006/relationships/image" Target="../media/image51.png"/><Relationship Id="rId10" Type="http://schemas.openxmlformats.org/officeDocument/2006/relationships/image" Target="../media/image48.png"/><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49.png"/><Relationship Id="rId9" Type="http://schemas.openxmlformats.org/officeDocument/2006/relationships/image" Target="../media/image50.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5.png"/><Relationship Id="rId8" Type="http://schemas.openxmlformats.org/officeDocument/2006/relationships/image" Target="../media/image52.png"/></Relationships>
</file>

<file path=ppt/slides/_rels/slide22.xml.rels><?xml version="1.0" encoding="UTF-8" standalone="yes"?><Relationships xmlns="http://schemas.openxmlformats.org/package/2006/relationships"><Relationship Id="rId11" Type="http://schemas.openxmlformats.org/officeDocument/2006/relationships/image" Target="../media/image77.png"/><Relationship Id="rId10" Type="http://schemas.openxmlformats.org/officeDocument/2006/relationships/image" Target="../media/image76.png"/><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85.png"/><Relationship Id="rId9" Type="http://schemas.openxmlformats.org/officeDocument/2006/relationships/image" Target="../media/image78.png"/><Relationship Id="rId5" Type="http://schemas.openxmlformats.org/officeDocument/2006/relationships/image" Target="../media/image82.png"/><Relationship Id="rId6" Type="http://schemas.openxmlformats.org/officeDocument/2006/relationships/image" Target="../media/image79.png"/><Relationship Id="rId7" Type="http://schemas.openxmlformats.org/officeDocument/2006/relationships/image" Target="../media/image45.png"/><Relationship Id="rId8" Type="http://schemas.openxmlformats.org/officeDocument/2006/relationships/image" Target="../media/image8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54.png"/></Relationships>
</file>

<file path=ppt/slides/_rels/slide24.xml.rels><?xml version="1.0" encoding="UTF-8" standalone="yes"?><Relationships xmlns="http://schemas.openxmlformats.org/package/2006/relationships"><Relationship Id="rId20" Type="http://schemas.openxmlformats.org/officeDocument/2006/relationships/image" Target="../media/image73.png"/><Relationship Id="rId11" Type="http://schemas.openxmlformats.org/officeDocument/2006/relationships/image" Target="../media/image61.png"/><Relationship Id="rId22" Type="http://schemas.openxmlformats.org/officeDocument/2006/relationships/image" Target="../media/image72.png"/><Relationship Id="rId10" Type="http://schemas.openxmlformats.org/officeDocument/2006/relationships/image" Target="../media/image65.png"/><Relationship Id="rId21" Type="http://schemas.openxmlformats.org/officeDocument/2006/relationships/image" Target="../media/image70.png"/><Relationship Id="rId13" Type="http://schemas.openxmlformats.org/officeDocument/2006/relationships/image" Target="../media/image71.png"/><Relationship Id="rId12" Type="http://schemas.openxmlformats.org/officeDocument/2006/relationships/image" Target="../media/image55.png"/><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1.png"/><Relationship Id="rId4" Type="http://schemas.openxmlformats.org/officeDocument/2006/relationships/image" Target="../media/image58.png"/><Relationship Id="rId9" Type="http://schemas.openxmlformats.org/officeDocument/2006/relationships/image" Target="../media/image60.png"/><Relationship Id="rId15" Type="http://schemas.openxmlformats.org/officeDocument/2006/relationships/image" Target="../media/image59.png"/><Relationship Id="rId14" Type="http://schemas.openxmlformats.org/officeDocument/2006/relationships/image" Target="../media/image62.png"/><Relationship Id="rId17" Type="http://schemas.openxmlformats.org/officeDocument/2006/relationships/image" Target="../media/image66.png"/><Relationship Id="rId16" Type="http://schemas.openxmlformats.org/officeDocument/2006/relationships/image" Target="../media/image68.png"/><Relationship Id="rId5" Type="http://schemas.openxmlformats.org/officeDocument/2006/relationships/image" Target="../media/image63.png"/><Relationship Id="rId19" Type="http://schemas.openxmlformats.org/officeDocument/2006/relationships/image" Target="../media/image67.png"/><Relationship Id="rId6" Type="http://schemas.openxmlformats.org/officeDocument/2006/relationships/image" Target="../media/image56.png"/><Relationship Id="rId18" Type="http://schemas.openxmlformats.org/officeDocument/2006/relationships/image" Target="../media/image69.png"/><Relationship Id="rId7" Type="http://schemas.openxmlformats.org/officeDocument/2006/relationships/image" Target="../media/image57.png"/><Relationship Id="rId8" Type="http://schemas.openxmlformats.org/officeDocument/2006/relationships/image" Target="../media/image64.png"/></Relationships>
</file>

<file path=ppt/slides/_rels/slide25.xml.rels><?xml version="1.0" encoding="UTF-8" standalone="yes"?><Relationships xmlns="http://schemas.openxmlformats.org/package/2006/relationships"><Relationship Id="rId20" Type="http://schemas.openxmlformats.org/officeDocument/2006/relationships/image" Target="../media/image87.png"/><Relationship Id="rId11" Type="http://schemas.openxmlformats.org/officeDocument/2006/relationships/image" Target="../media/image75.png"/><Relationship Id="rId22" Type="http://schemas.openxmlformats.org/officeDocument/2006/relationships/image" Target="../media/image72.png"/><Relationship Id="rId10" Type="http://schemas.openxmlformats.org/officeDocument/2006/relationships/image" Target="../media/image74.png"/><Relationship Id="rId21" Type="http://schemas.openxmlformats.org/officeDocument/2006/relationships/image" Target="../media/image84.png"/><Relationship Id="rId13" Type="http://schemas.openxmlformats.org/officeDocument/2006/relationships/image" Target="../media/image71.png"/><Relationship Id="rId12" Type="http://schemas.openxmlformats.org/officeDocument/2006/relationships/image" Target="../media/image100.png"/><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1.png"/><Relationship Id="rId4" Type="http://schemas.openxmlformats.org/officeDocument/2006/relationships/image" Target="../media/image104.png"/><Relationship Id="rId9" Type="http://schemas.openxmlformats.org/officeDocument/2006/relationships/image" Target="../media/image60.png"/><Relationship Id="rId15" Type="http://schemas.openxmlformats.org/officeDocument/2006/relationships/image" Target="../media/image90.png"/><Relationship Id="rId14" Type="http://schemas.openxmlformats.org/officeDocument/2006/relationships/image" Target="../media/image98.png"/><Relationship Id="rId17" Type="http://schemas.openxmlformats.org/officeDocument/2006/relationships/image" Target="../media/image99.png"/><Relationship Id="rId16" Type="http://schemas.openxmlformats.org/officeDocument/2006/relationships/image" Target="../media/image68.png"/><Relationship Id="rId5" Type="http://schemas.openxmlformats.org/officeDocument/2006/relationships/image" Target="../media/image107.png"/><Relationship Id="rId19" Type="http://schemas.openxmlformats.org/officeDocument/2006/relationships/image" Target="../media/image86.png"/><Relationship Id="rId6" Type="http://schemas.openxmlformats.org/officeDocument/2006/relationships/image" Target="../media/image102.png"/><Relationship Id="rId18" Type="http://schemas.openxmlformats.org/officeDocument/2006/relationships/image" Target="../media/image89.png"/><Relationship Id="rId7" Type="http://schemas.openxmlformats.org/officeDocument/2006/relationships/image" Target="../media/image106.png"/><Relationship Id="rId8" Type="http://schemas.openxmlformats.org/officeDocument/2006/relationships/image" Target="../media/image10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72.png"/><Relationship Id="rId6" Type="http://schemas.openxmlformats.org/officeDocument/2006/relationships/image" Target="../media/image8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72.png"/><Relationship Id="rId6" Type="http://schemas.openxmlformats.org/officeDocument/2006/relationships/image" Target="../media/image10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72.png"/><Relationship Id="rId6" Type="http://schemas.openxmlformats.org/officeDocument/2006/relationships/image" Target="../media/image8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72.png"/><Relationship Id="rId6" Type="http://schemas.openxmlformats.org/officeDocument/2006/relationships/image" Target="../media/image80.png"/><Relationship Id="rId7" Type="http://schemas.openxmlformats.org/officeDocument/2006/relationships/image" Target="../media/image108.png"/><Relationship Id="rId8" Type="http://schemas.openxmlformats.org/officeDocument/2006/relationships/image" Target="../media/image8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2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72.png"/><Relationship Id="rId6" Type="http://schemas.openxmlformats.org/officeDocument/2006/relationships/image" Target="../media/image81.png"/><Relationship Id="rId7" Type="http://schemas.openxmlformats.org/officeDocument/2006/relationships/image" Target="../media/image108.png"/><Relationship Id="rId8" Type="http://schemas.openxmlformats.org/officeDocument/2006/relationships/image" Target="../media/image8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83.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91.png"/><Relationship Id="rId4" Type="http://schemas.openxmlformats.org/officeDocument/2006/relationships/image" Target="../media/image101.png"/><Relationship Id="rId5" Type="http://schemas.openxmlformats.org/officeDocument/2006/relationships/image" Target="../media/image103.png"/><Relationship Id="rId6"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93.png"/><Relationship Id="rId4" Type="http://schemas.openxmlformats.org/officeDocument/2006/relationships/image" Target="../media/image96.png"/><Relationship Id="rId5"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4.png"/><Relationship Id="rId4" Type="http://schemas.openxmlformats.org/officeDocument/2006/relationships/image" Target="../media/image24.png"/><Relationship Id="rId5" Type="http://schemas.openxmlformats.org/officeDocument/2006/relationships/image" Target="../media/image10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hyperlink" Target="https://www.uschamberfoundation.org/civics/new-study-finds-alarming-lack-of-civic-literacy-among-american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26.png"/><Relationship Id="rId6" Type="http://schemas.openxmlformats.org/officeDocument/2006/relationships/hyperlink" Target="https://www.pewresearch.org/short-reads/2023/11/07/what-americans-know-about-their-governmen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27.png"/><Relationship Id="rId6" Type="http://schemas.openxmlformats.org/officeDocument/2006/relationships/hyperlink" Target="https://citizensandscholars.org/research/civic-outlook-of-young-adult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28.png"/><Relationship Id="rId6" Type="http://schemas.openxmlformats.org/officeDocument/2006/relationships/hyperlink" Target="https://yourvoicematters.vote/youth-state/nebrask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4.png"/><Relationship Id="rId5"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4"/>
          <p:cNvSpPr/>
          <p:nvPr/>
        </p:nvSpPr>
        <p:spPr>
          <a:xfrm>
            <a:off x="-84300" y="-263725"/>
            <a:ext cx="4656300" cy="56457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8" name="Google Shape;168;p34"/>
          <p:cNvSpPr txBox="1"/>
          <p:nvPr/>
        </p:nvSpPr>
        <p:spPr>
          <a:xfrm>
            <a:off x="84325" y="762000"/>
            <a:ext cx="4350900" cy="1707900"/>
          </a:xfrm>
          <a:prstGeom prst="rect">
            <a:avLst/>
          </a:prstGeom>
          <a:noFill/>
          <a:ln>
            <a:noFill/>
          </a:ln>
        </p:spPr>
        <p:txBody>
          <a:bodyPr anchorCtr="0" anchor="b" bIns="91425" lIns="91425" spcFirstLastPara="1" rIns="91425" wrap="square" tIns="91425">
            <a:noAutofit/>
          </a:bodyPr>
          <a:lstStyle/>
          <a:p>
            <a:pPr indent="0" lvl="0" marL="0" rtl="0" algn="ctr">
              <a:lnSpc>
                <a:spcPct val="90000"/>
              </a:lnSpc>
              <a:spcBef>
                <a:spcPts val="0"/>
              </a:spcBef>
              <a:spcAft>
                <a:spcPts val="0"/>
              </a:spcAft>
              <a:buNone/>
            </a:pPr>
            <a:r>
              <a:rPr b="1" lang="en" sz="4000">
                <a:solidFill>
                  <a:srgbClr val="FFFFFF"/>
                </a:solidFill>
              </a:rPr>
              <a:t>Bringing iCivics to your Community!</a:t>
            </a:r>
            <a:endParaRPr b="1" sz="4000">
              <a:solidFill>
                <a:srgbClr val="FFFFFF"/>
              </a:solidFill>
            </a:endParaRPr>
          </a:p>
        </p:txBody>
      </p:sp>
      <p:pic>
        <p:nvPicPr>
          <p:cNvPr id="169" name="Google Shape;169;p34"/>
          <p:cNvPicPr preferRelativeResize="0"/>
          <p:nvPr/>
        </p:nvPicPr>
        <p:blipFill>
          <a:blip r:embed="rId3">
            <a:alphaModFix/>
          </a:blip>
          <a:stretch>
            <a:fillRect/>
          </a:stretch>
        </p:blipFill>
        <p:spPr>
          <a:xfrm>
            <a:off x="5257800" y="1900504"/>
            <a:ext cx="3200399" cy="1112628"/>
          </a:xfrm>
          <a:prstGeom prst="rect">
            <a:avLst/>
          </a:prstGeom>
          <a:noFill/>
          <a:ln>
            <a:noFill/>
          </a:ln>
        </p:spPr>
      </p:pic>
      <p:sp>
        <p:nvSpPr>
          <p:cNvPr id="170" name="Google Shape;170;p34"/>
          <p:cNvSpPr txBox="1"/>
          <p:nvPr/>
        </p:nvSpPr>
        <p:spPr>
          <a:xfrm>
            <a:off x="0" y="2892875"/>
            <a:ext cx="4572000" cy="203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chemeClr val="lt1"/>
                </a:solidFill>
              </a:rPr>
              <a:t>March 11, 2025</a:t>
            </a:r>
            <a:endParaRPr b="1" sz="2000">
              <a:solidFill>
                <a:schemeClr val="lt1"/>
              </a:solidFill>
            </a:endParaRPr>
          </a:p>
          <a:p>
            <a:pPr indent="0" lvl="0" marL="0" rtl="0" algn="ctr">
              <a:spcBef>
                <a:spcPts val="0"/>
              </a:spcBef>
              <a:spcAft>
                <a:spcPts val="0"/>
              </a:spcAft>
              <a:buNone/>
            </a:pPr>
            <a:r>
              <a:rPr b="1" lang="en" sz="2000">
                <a:solidFill>
                  <a:schemeClr val="lt1"/>
                </a:solidFill>
              </a:rPr>
              <a:t>1:15 - 2:00 pm </a:t>
            </a:r>
            <a:endParaRPr b="1" sz="2000">
              <a:solidFill>
                <a:schemeClr val="lt1"/>
              </a:solidFill>
            </a:endParaRPr>
          </a:p>
          <a:p>
            <a:pPr indent="0" lvl="0" marL="0" rtl="0" algn="ctr">
              <a:spcBef>
                <a:spcPts val="0"/>
              </a:spcBef>
              <a:spcAft>
                <a:spcPts val="0"/>
              </a:spcAft>
              <a:buNone/>
            </a:pPr>
            <a:r>
              <a:t/>
            </a:r>
            <a:endParaRPr b="1" sz="1500">
              <a:solidFill>
                <a:schemeClr val="lt1"/>
              </a:solidFill>
            </a:endParaRPr>
          </a:p>
          <a:p>
            <a:pPr indent="0" lvl="0" marL="0" rtl="0" algn="ctr">
              <a:spcBef>
                <a:spcPts val="0"/>
              </a:spcBef>
              <a:spcAft>
                <a:spcPts val="0"/>
              </a:spcAft>
              <a:buNone/>
            </a:pPr>
            <a:r>
              <a:t/>
            </a:r>
            <a:endParaRPr b="1" sz="1500">
              <a:solidFill>
                <a:schemeClr val="lt1"/>
              </a:solidFill>
            </a:endParaRPr>
          </a:p>
          <a:p>
            <a:pPr indent="0" lvl="0" marL="0" rtl="0" algn="ctr">
              <a:spcBef>
                <a:spcPts val="0"/>
              </a:spcBef>
              <a:spcAft>
                <a:spcPts val="0"/>
              </a:spcAft>
              <a:buNone/>
            </a:pPr>
            <a:r>
              <a:rPr b="1" lang="en" sz="1500">
                <a:solidFill>
                  <a:schemeClr val="lt1"/>
                </a:solidFill>
              </a:rPr>
              <a:t>Presented by </a:t>
            </a:r>
            <a:endParaRPr b="1" sz="1500">
              <a:solidFill>
                <a:schemeClr val="lt1"/>
              </a:solidFill>
            </a:endParaRPr>
          </a:p>
          <a:p>
            <a:pPr indent="0" lvl="0" marL="0" rtl="0" algn="l">
              <a:spcBef>
                <a:spcPts val="0"/>
              </a:spcBef>
              <a:spcAft>
                <a:spcPts val="0"/>
              </a:spcAft>
              <a:buNone/>
            </a:pPr>
            <a:r>
              <a:t/>
            </a:r>
            <a:endParaRPr b="1" sz="500">
              <a:solidFill>
                <a:schemeClr val="lt1"/>
              </a:solidFill>
            </a:endParaRPr>
          </a:p>
          <a:p>
            <a:pPr indent="0" lvl="0" marL="0" rtl="0" algn="ctr">
              <a:spcBef>
                <a:spcPts val="0"/>
              </a:spcBef>
              <a:spcAft>
                <a:spcPts val="0"/>
              </a:spcAft>
              <a:buNone/>
            </a:pPr>
            <a:r>
              <a:rPr b="1" lang="en" sz="1500">
                <a:solidFill>
                  <a:schemeClr val="lt1"/>
                </a:solidFill>
              </a:rPr>
              <a:t>Mya Baker, </a:t>
            </a:r>
            <a:r>
              <a:rPr i="1" lang="en" sz="1500">
                <a:solidFill>
                  <a:schemeClr val="lt1"/>
                </a:solidFill>
              </a:rPr>
              <a:t>Chief Learning Services Officer</a:t>
            </a:r>
            <a:endParaRPr i="1" sz="1500">
              <a:solidFill>
                <a:schemeClr val="lt1"/>
              </a:solidFill>
            </a:endParaRPr>
          </a:p>
          <a:p>
            <a:pPr indent="0" lvl="0" marL="0" rtl="0" algn="ctr">
              <a:spcBef>
                <a:spcPts val="0"/>
              </a:spcBef>
              <a:spcAft>
                <a:spcPts val="0"/>
              </a:spcAft>
              <a:buNone/>
            </a:pPr>
            <a:r>
              <a:rPr b="1" lang="en" sz="1500">
                <a:solidFill>
                  <a:schemeClr val="lt1"/>
                </a:solidFill>
              </a:rPr>
              <a:t>Ryan New, </a:t>
            </a:r>
            <a:r>
              <a:rPr i="1" lang="en" sz="1500">
                <a:solidFill>
                  <a:schemeClr val="lt1"/>
                </a:solidFill>
              </a:rPr>
              <a:t>Director of Professional Learning</a:t>
            </a:r>
            <a:endParaRPr i="1" sz="150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3"/>
          <p:cNvSpPr/>
          <p:nvPr/>
        </p:nvSpPr>
        <p:spPr>
          <a:xfrm>
            <a:off x="909925" y="1943238"/>
            <a:ext cx="2074500" cy="2001300"/>
          </a:xfrm>
          <a:prstGeom prst="rect">
            <a:avLst/>
          </a:prstGeom>
          <a:solidFill>
            <a:srgbClr val="FF5B00"/>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1" name="Google Shape;271;p43"/>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2" name="Google Shape;272;p43"/>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73" name="Google Shape;273;p43"/>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274" name="Google Shape;274;p43"/>
          <p:cNvSpPr txBox="1"/>
          <p:nvPr/>
        </p:nvSpPr>
        <p:spPr>
          <a:xfrm>
            <a:off x="1919500" y="1221285"/>
            <a:ext cx="5746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480066"/>
                </a:solidFill>
              </a:rPr>
              <a:t>Here’s what we’ll explore together:</a:t>
            </a:r>
            <a:endParaRPr b="1" sz="2600">
              <a:solidFill>
                <a:srgbClr val="480066"/>
              </a:solidFill>
            </a:endParaRPr>
          </a:p>
        </p:txBody>
      </p:sp>
      <p:pic>
        <p:nvPicPr>
          <p:cNvPr id="275" name="Google Shape;275;p43"/>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sp>
        <p:nvSpPr>
          <p:cNvPr id="276" name="Google Shape;276;p43"/>
          <p:cNvSpPr/>
          <p:nvPr/>
        </p:nvSpPr>
        <p:spPr>
          <a:xfrm>
            <a:off x="1052150" y="2088738"/>
            <a:ext cx="2074500" cy="2001300"/>
          </a:xfrm>
          <a:prstGeom prst="rect">
            <a:avLst/>
          </a:prstGeom>
          <a:solidFill>
            <a:schemeClr val="lt1"/>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480166"/>
                </a:solidFill>
              </a:rPr>
              <a:t>Who is </a:t>
            </a:r>
            <a:endParaRPr b="1" sz="2000">
              <a:solidFill>
                <a:srgbClr val="480166"/>
              </a:solidFill>
            </a:endParaRPr>
          </a:p>
          <a:p>
            <a:pPr indent="0" lvl="0" marL="0" rtl="0" algn="ctr">
              <a:spcBef>
                <a:spcPts val="0"/>
              </a:spcBef>
              <a:spcAft>
                <a:spcPts val="0"/>
              </a:spcAft>
              <a:buNone/>
            </a:pPr>
            <a:r>
              <a:rPr b="1" lang="en" sz="2000">
                <a:solidFill>
                  <a:srgbClr val="480166"/>
                </a:solidFill>
              </a:rPr>
              <a:t>iCivics? </a:t>
            </a:r>
            <a:endParaRPr sz="2000"/>
          </a:p>
        </p:txBody>
      </p:sp>
      <p:pic>
        <p:nvPicPr>
          <p:cNvPr id="277" name="Google Shape;277;p43"/>
          <p:cNvPicPr preferRelativeResize="0"/>
          <p:nvPr/>
        </p:nvPicPr>
        <p:blipFill>
          <a:blip r:embed="rId5">
            <a:alphaModFix/>
          </a:blip>
          <a:stretch>
            <a:fillRect/>
          </a:stretch>
        </p:blipFill>
        <p:spPr>
          <a:xfrm>
            <a:off x="85252" y="150087"/>
            <a:ext cx="1543200" cy="1544816"/>
          </a:xfrm>
          <a:prstGeom prst="rect">
            <a:avLst/>
          </a:prstGeom>
          <a:noFill/>
          <a:ln>
            <a:noFill/>
          </a:ln>
        </p:spPr>
      </p:pic>
      <p:sp>
        <p:nvSpPr>
          <p:cNvPr id="278" name="Google Shape;278;p43"/>
          <p:cNvSpPr txBox="1"/>
          <p:nvPr/>
        </p:nvSpPr>
        <p:spPr>
          <a:xfrm rot="-335430">
            <a:off x="358090" y="613049"/>
            <a:ext cx="1139420" cy="554038"/>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480066"/>
                </a:solidFill>
                <a:latin typeface="Impact"/>
                <a:ea typeface="Impact"/>
                <a:cs typeface="Impact"/>
                <a:sym typeface="Impact"/>
              </a:rPr>
              <a:t>Agenda</a:t>
            </a:r>
            <a:endParaRPr b="1" sz="2400">
              <a:solidFill>
                <a:srgbClr val="480066"/>
              </a:solidFill>
              <a:latin typeface="Impact"/>
              <a:ea typeface="Impact"/>
              <a:cs typeface="Impact"/>
              <a:sym typeface="Impact"/>
            </a:endParaRPr>
          </a:p>
        </p:txBody>
      </p:sp>
      <p:sp>
        <p:nvSpPr>
          <p:cNvPr id="279" name="Google Shape;279;p43"/>
          <p:cNvSpPr/>
          <p:nvPr/>
        </p:nvSpPr>
        <p:spPr>
          <a:xfrm>
            <a:off x="3381600" y="1943238"/>
            <a:ext cx="2074500" cy="2001300"/>
          </a:xfrm>
          <a:prstGeom prst="rect">
            <a:avLst/>
          </a:prstGeom>
          <a:solidFill>
            <a:srgbClr val="CCCCCC"/>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0" name="Google Shape;280;p43"/>
          <p:cNvSpPr/>
          <p:nvPr/>
        </p:nvSpPr>
        <p:spPr>
          <a:xfrm>
            <a:off x="3534750" y="2088738"/>
            <a:ext cx="2074500" cy="2001300"/>
          </a:xfrm>
          <a:prstGeom prst="rect">
            <a:avLst/>
          </a:prstGeom>
          <a:solidFill>
            <a:schemeClr val="lt1"/>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000">
                <a:solidFill>
                  <a:srgbClr val="CCCCCC"/>
                </a:solidFill>
              </a:rPr>
              <a:t>Why use </a:t>
            </a:r>
            <a:endParaRPr b="1" sz="2000">
              <a:solidFill>
                <a:srgbClr val="CCCCCC"/>
              </a:solidFill>
            </a:endParaRPr>
          </a:p>
          <a:p>
            <a:pPr indent="0" lvl="0" marL="0" rtl="0" algn="ctr">
              <a:spcBef>
                <a:spcPts val="0"/>
              </a:spcBef>
              <a:spcAft>
                <a:spcPts val="0"/>
              </a:spcAft>
              <a:buClr>
                <a:schemeClr val="dk1"/>
              </a:buClr>
              <a:buSzPts val="1100"/>
              <a:buFont typeface="Arial"/>
              <a:buNone/>
            </a:pPr>
            <a:r>
              <a:rPr b="1" lang="en" sz="2000">
                <a:solidFill>
                  <a:srgbClr val="CCCCCC"/>
                </a:solidFill>
              </a:rPr>
              <a:t>iCivics in afterschool programs? </a:t>
            </a:r>
            <a:endParaRPr sz="2000">
              <a:solidFill>
                <a:srgbClr val="CCCCCC"/>
              </a:solidFill>
            </a:endParaRPr>
          </a:p>
        </p:txBody>
      </p:sp>
      <p:sp>
        <p:nvSpPr>
          <p:cNvPr id="281" name="Google Shape;281;p43"/>
          <p:cNvSpPr/>
          <p:nvPr/>
        </p:nvSpPr>
        <p:spPr>
          <a:xfrm>
            <a:off x="5853275" y="1943238"/>
            <a:ext cx="2074500" cy="2001300"/>
          </a:xfrm>
          <a:prstGeom prst="rect">
            <a:avLst/>
          </a:prstGeom>
          <a:solidFill>
            <a:srgbClr val="CCCCCC"/>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2" name="Google Shape;282;p43"/>
          <p:cNvSpPr/>
          <p:nvPr/>
        </p:nvSpPr>
        <p:spPr>
          <a:xfrm>
            <a:off x="6017350" y="2088738"/>
            <a:ext cx="2074500" cy="2001300"/>
          </a:xfrm>
          <a:prstGeom prst="rect">
            <a:avLst/>
          </a:prstGeom>
          <a:solidFill>
            <a:schemeClr val="lt1"/>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CCCCCC"/>
                </a:solidFill>
              </a:rPr>
              <a:t>How can iCivics support afterschool programs?</a:t>
            </a:r>
            <a:endParaRPr b="1" sz="2000">
              <a:solidFill>
                <a:srgbClr val="CCCCCC"/>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4"/>
          <p:cNvSpPr/>
          <p:nvPr/>
        </p:nvSpPr>
        <p:spPr>
          <a:xfrm>
            <a:off x="4121575" y="457200"/>
            <a:ext cx="5022600" cy="46863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8" name="Google Shape;288;p44"/>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9" name="Google Shape;289;p44"/>
          <p:cNvSpPr txBox="1"/>
          <p:nvPr/>
        </p:nvSpPr>
        <p:spPr>
          <a:xfrm>
            <a:off x="210924" y="1220800"/>
            <a:ext cx="3671700" cy="75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i="1" lang="en" sz="4700">
                <a:solidFill>
                  <a:srgbClr val="480066"/>
                </a:solidFill>
              </a:rPr>
              <a:t>We are… </a:t>
            </a:r>
            <a:endParaRPr sz="2200">
              <a:solidFill>
                <a:schemeClr val="dk2"/>
              </a:solidFill>
            </a:endParaRPr>
          </a:p>
        </p:txBody>
      </p:sp>
      <p:sp>
        <p:nvSpPr>
          <p:cNvPr id="290" name="Google Shape;290;p44"/>
          <p:cNvSpPr txBox="1"/>
          <p:nvPr/>
        </p:nvSpPr>
        <p:spPr>
          <a:xfrm>
            <a:off x="4416125" y="2976000"/>
            <a:ext cx="2088600" cy="16791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0"/>
              </a:spcBef>
              <a:spcAft>
                <a:spcPts val="0"/>
              </a:spcAft>
              <a:buClr>
                <a:schemeClr val="lt1"/>
              </a:buClr>
              <a:buSzPts val="1700"/>
              <a:buChar char="●"/>
            </a:pPr>
            <a:r>
              <a:rPr b="1" lang="en" sz="1700">
                <a:solidFill>
                  <a:schemeClr val="lt1"/>
                </a:solidFill>
              </a:rPr>
              <a:t>FREE Resources</a:t>
            </a:r>
            <a:endParaRPr b="1" sz="1700">
              <a:solidFill>
                <a:schemeClr val="lt1"/>
              </a:solidFill>
            </a:endParaRPr>
          </a:p>
          <a:p>
            <a:pPr indent="-336550" lvl="0" marL="457200" rtl="0" algn="l">
              <a:lnSpc>
                <a:spcPct val="115000"/>
              </a:lnSpc>
              <a:spcBef>
                <a:spcPts val="0"/>
              </a:spcBef>
              <a:spcAft>
                <a:spcPts val="0"/>
              </a:spcAft>
              <a:buClr>
                <a:schemeClr val="lt1"/>
              </a:buClr>
              <a:buSzPts val="1700"/>
              <a:buChar char="●"/>
            </a:pPr>
            <a:r>
              <a:rPr b="1" lang="en" sz="1700">
                <a:solidFill>
                  <a:schemeClr val="lt1"/>
                </a:solidFill>
              </a:rPr>
              <a:t>High-quality</a:t>
            </a:r>
            <a:endParaRPr b="1" sz="1700">
              <a:solidFill>
                <a:schemeClr val="lt1"/>
              </a:solidFill>
            </a:endParaRPr>
          </a:p>
          <a:p>
            <a:pPr indent="-336550" lvl="0" marL="457200" rtl="0" algn="l">
              <a:lnSpc>
                <a:spcPct val="115000"/>
              </a:lnSpc>
              <a:spcBef>
                <a:spcPts val="0"/>
              </a:spcBef>
              <a:spcAft>
                <a:spcPts val="0"/>
              </a:spcAft>
              <a:buClr>
                <a:schemeClr val="lt1"/>
              </a:buClr>
              <a:buSzPts val="1700"/>
              <a:buChar char="●"/>
            </a:pPr>
            <a:r>
              <a:rPr b="1" lang="en" sz="1700">
                <a:solidFill>
                  <a:schemeClr val="lt1"/>
                </a:solidFill>
              </a:rPr>
              <a:t>Easy to Implement</a:t>
            </a:r>
            <a:endParaRPr b="1" sz="1700">
              <a:solidFill>
                <a:schemeClr val="lt1"/>
              </a:solidFill>
            </a:endParaRPr>
          </a:p>
          <a:p>
            <a:pPr indent="0" lvl="0" marL="0" rtl="0" algn="l">
              <a:lnSpc>
                <a:spcPct val="115000"/>
              </a:lnSpc>
              <a:spcBef>
                <a:spcPts val="1000"/>
              </a:spcBef>
              <a:spcAft>
                <a:spcPts val="0"/>
              </a:spcAft>
              <a:buNone/>
            </a:pPr>
            <a:r>
              <a:t/>
            </a:r>
            <a:endParaRPr b="1" sz="1700">
              <a:solidFill>
                <a:schemeClr val="lt1"/>
              </a:solidFill>
            </a:endParaRPr>
          </a:p>
        </p:txBody>
      </p:sp>
      <p:pic>
        <p:nvPicPr>
          <p:cNvPr id="291" name="Google Shape;291;p44"/>
          <p:cNvPicPr preferRelativeResize="0"/>
          <p:nvPr/>
        </p:nvPicPr>
        <p:blipFill>
          <a:blip r:embed="rId3">
            <a:alphaModFix/>
          </a:blip>
          <a:stretch>
            <a:fillRect/>
          </a:stretch>
        </p:blipFill>
        <p:spPr>
          <a:xfrm>
            <a:off x="421675" y="2199650"/>
            <a:ext cx="3461074" cy="1201400"/>
          </a:xfrm>
          <a:prstGeom prst="rect">
            <a:avLst/>
          </a:prstGeom>
          <a:noFill/>
          <a:ln>
            <a:noFill/>
          </a:ln>
        </p:spPr>
      </p:pic>
      <p:sp>
        <p:nvSpPr>
          <p:cNvPr id="292" name="Google Shape;292;p44"/>
          <p:cNvSpPr txBox="1"/>
          <p:nvPr/>
        </p:nvSpPr>
        <p:spPr>
          <a:xfrm>
            <a:off x="6367725" y="2976000"/>
            <a:ext cx="2689800" cy="1679100"/>
          </a:xfrm>
          <a:prstGeom prst="rect">
            <a:avLst/>
          </a:prstGeom>
          <a:noFill/>
          <a:ln>
            <a:noFill/>
          </a:ln>
        </p:spPr>
        <p:txBody>
          <a:bodyPr anchorCtr="0" anchor="t" bIns="91425" lIns="91425" spcFirstLastPara="1" rIns="91425" wrap="square" tIns="91425">
            <a:noAutofit/>
          </a:bodyPr>
          <a:lstStyle/>
          <a:p>
            <a:pPr indent="-336550" lvl="0" marL="457200" rtl="0" algn="l">
              <a:lnSpc>
                <a:spcPct val="115000"/>
              </a:lnSpc>
              <a:spcBef>
                <a:spcPts val="0"/>
              </a:spcBef>
              <a:spcAft>
                <a:spcPts val="0"/>
              </a:spcAft>
              <a:buClr>
                <a:schemeClr val="lt1"/>
              </a:buClr>
              <a:buSzPts val="1700"/>
              <a:buChar char="●"/>
            </a:pPr>
            <a:r>
              <a:rPr b="1" lang="en" sz="1700">
                <a:solidFill>
                  <a:schemeClr val="lt1"/>
                </a:solidFill>
              </a:rPr>
              <a:t>Spanish grade levels</a:t>
            </a:r>
            <a:endParaRPr b="1" sz="1700">
              <a:solidFill>
                <a:schemeClr val="lt1"/>
              </a:solidFill>
            </a:endParaRPr>
          </a:p>
          <a:p>
            <a:pPr indent="-336550" lvl="0" marL="457200" rtl="0" algn="l">
              <a:lnSpc>
                <a:spcPct val="115000"/>
              </a:lnSpc>
              <a:spcBef>
                <a:spcPts val="0"/>
              </a:spcBef>
              <a:spcAft>
                <a:spcPts val="0"/>
              </a:spcAft>
              <a:buClr>
                <a:schemeClr val="lt1"/>
              </a:buClr>
              <a:buSzPts val="1700"/>
              <a:buChar char="●"/>
            </a:pPr>
            <a:r>
              <a:rPr b="1" lang="en" sz="1700">
                <a:solidFill>
                  <a:schemeClr val="lt1"/>
                </a:solidFill>
              </a:rPr>
              <a:t>Immersive Learning</a:t>
            </a:r>
            <a:endParaRPr b="1" sz="1700">
              <a:solidFill>
                <a:schemeClr val="lt1"/>
              </a:solidFill>
            </a:endParaRPr>
          </a:p>
          <a:p>
            <a:pPr indent="-336550" lvl="0" marL="457200" rtl="0" algn="l">
              <a:lnSpc>
                <a:spcPct val="115000"/>
              </a:lnSpc>
              <a:spcBef>
                <a:spcPts val="0"/>
              </a:spcBef>
              <a:spcAft>
                <a:spcPts val="0"/>
              </a:spcAft>
              <a:buClr>
                <a:schemeClr val="lt1"/>
              </a:buClr>
              <a:buSzPts val="1700"/>
              <a:buChar char="●"/>
            </a:pPr>
            <a:r>
              <a:rPr b="1" lang="en" sz="1700">
                <a:solidFill>
                  <a:schemeClr val="lt1"/>
                </a:solidFill>
              </a:rPr>
              <a:t>Accessible for English Language Learners</a:t>
            </a:r>
            <a:endParaRPr b="1" sz="1700">
              <a:solidFill>
                <a:schemeClr val="lt1"/>
              </a:solidFill>
            </a:endParaRPr>
          </a:p>
        </p:txBody>
      </p:sp>
      <p:sp>
        <p:nvSpPr>
          <p:cNvPr id="293" name="Google Shape;293;p44"/>
          <p:cNvSpPr txBox="1"/>
          <p:nvPr/>
        </p:nvSpPr>
        <p:spPr>
          <a:xfrm>
            <a:off x="4416125" y="590225"/>
            <a:ext cx="4641300" cy="1782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2000">
                <a:solidFill>
                  <a:schemeClr val="lt1"/>
                </a:solidFill>
              </a:rPr>
              <a:t>iCivics is a nonpartisan organization dedicated to advancing civic learning so young people have the confidence to shape the world around them and believe in our country’s future.</a:t>
            </a:r>
            <a:endParaRPr b="1" sz="2000">
              <a:solidFill>
                <a:schemeClr val="lt1"/>
              </a:solidFill>
            </a:endParaRPr>
          </a:p>
          <a:p>
            <a:pPr indent="0" lvl="0" marL="0" rtl="0" algn="l">
              <a:spcBef>
                <a:spcPts val="800"/>
              </a:spcBef>
              <a:spcAft>
                <a:spcPts val="0"/>
              </a:spcAft>
              <a:buNone/>
            </a:pPr>
            <a:r>
              <a:t/>
            </a:r>
            <a:endParaRPr sz="200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id="298" name="Google Shape;298;p45"/>
          <p:cNvPicPr preferRelativeResize="0"/>
          <p:nvPr/>
        </p:nvPicPr>
        <p:blipFill>
          <a:blip r:embed="rId3">
            <a:alphaModFix/>
          </a:blip>
          <a:stretch>
            <a:fillRect/>
          </a:stretch>
        </p:blipFill>
        <p:spPr>
          <a:xfrm>
            <a:off x="8232047" y="4458616"/>
            <a:ext cx="454755" cy="457200"/>
          </a:xfrm>
          <a:prstGeom prst="rect">
            <a:avLst/>
          </a:prstGeom>
          <a:noFill/>
          <a:ln>
            <a:noFill/>
          </a:ln>
        </p:spPr>
      </p:pic>
      <p:pic>
        <p:nvPicPr>
          <p:cNvPr id="299" name="Google Shape;299;p45"/>
          <p:cNvPicPr preferRelativeResize="0"/>
          <p:nvPr/>
        </p:nvPicPr>
        <p:blipFill rotWithShape="1">
          <a:blip r:embed="rId4">
            <a:alphaModFix/>
          </a:blip>
          <a:srcRect b="6601" l="0" r="0" t="8110"/>
          <a:stretch/>
        </p:blipFill>
        <p:spPr>
          <a:xfrm>
            <a:off x="8153813" y="4383344"/>
            <a:ext cx="719375" cy="607756"/>
          </a:xfrm>
          <a:prstGeom prst="rect">
            <a:avLst/>
          </a:prstGeom>
          <a:noFill/>
          <a:ln>
            <a:noFill/>
          </a:ln>
        </p:spPr>
      </p:pic>
      <p:pic>
        <p:nvPicPr>
          <p:cNvPr id="300" name="Google Shape;300;p45"/>
          <p:cNvPicPr preferRelativeResize="0"/>
          <p:nvPr/>
        </p:nvPicPr>
        <p:blipFill rotWithShape="1">
          <a:blip r:embed="rId5">
            <a:alphaModFix/>
          </a:blip>
          <a:srcRect b="0" l="0" r="0" t="6568"/>
          <a:stretch/>
        </p:blipFill>
        <p:spPr>
          <a:xfrm>
            <a:off x="0" y="0"/>
            <a:ext cx="9144003" cy="5143500"/>
          </a:xfrm>
          <a:prstGeom prst="rect">
            <a:avLst/>
          </a:prstGeom>
          <a:noFill/>
          <a:ln>
            <a:noFill/>
          </a:ln>
        </p:spPr>
      </p:pic>
      <p:sp>
        <p:nvSpPr>
          <p:cNvPr id="301" name="Google Shape;301;p45"/>
          <p:cNvSpPr/>
          <p:nvPr/>
        </p:nvSpPr>
        <p:spPr>
          <a:xfrm>
            <a:off x="4121400" y="0"/>
            <a:ext cx="5022600" cy="3516900"/>
          </a:xfrm>
          <a:prstGeom prst="rect">
            <a:avLst/>
          </a:prstGeom>
          <a:solidFill>
            <a:srgbClr val="480066"/>
          </a:solidFill>
          <a:ln cap="flat" cmpd="sng" w="9525">
            <a:solidFill>
              <a:srgbClr val="4800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2" name="Google Shape;302;p45"/>
          <p:cNvSpPr txBox="1"/>
          <p:nvPr/>
        </p:nvSpPr>
        <p:spPr>
          <a:xfrm>
            <a:off x="4575300" y="496350"/>
            <a:ext cx="4297800" cy="252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lt1"/>
                </a:solidFill>
              </a:rPr>
              <a:t>“The </a:t>
            </a:r>
            <a:r>
              <a:rPr b="1" i="1" lang="en" sz="2200">
                <a:solidFill>
                  <a:schemeClr val="lt1"/>
                </a:solidFill>
              </a:rPr>
              <a:t>practice of democracy</a:t>
            </a:r>
            <a:r>
              <a:rPr b="1" lang="en" sz="2200">
                <a:solidFill>
                  <a:schemeClr val="lt1"/>
                </a:solidFill>
              </a:rPr>
              <a:t> is not passed down through the gene pool. It must be taught and learned by each new generation.” </a:t>
            </a:r>
            <a:endParaRPr b="1" sz="2200">
              <a:solidFill>
                <a:schemeClr val="lt1"/>
              </a:solidFill>
            </a:endParaRPr>
          </a:p>
          <a:p>
            <a:pPr indent="0" lvl="0" marL="0" rtl="0" algn="l">
              <a:spcBef>
                <a:spcPts val="0"/>
              </a:spcBef>
              <a:spcAft>
                <a:spcPts val="0"/>
              </a:spcAft>
              <a:buNone/>
            </a:pPr>
            <a:r>
              <a:t/>
            </a:r>
            <a:endParaRPr b="1" sz="2200">
              <a:solidFill>
                <a:schemeClr val="lt1"/>
              </a:solidFill>
            </a:endParaRPr>
          </a:p>
          <a:p>
            <a:pPr indent="0" lvl="0" marL="0" rtl="0" algn="l">
              <a:spcBef>
                <a:spcPts val="0"/>
              </a:spcBef>
              <a:spcAft>
                <a:spcPts val="0"/>
              </a:spcAft>
              <a:buClr>
                <a:schemeClr val="dk1"/>
              </a:buClr>
              <a:buSzPts val="1100"/>
              <a:buFont typeface="Arial"/>
              <a:buNone/>
            </a:pPr>
            <a:r>
              <a:rPr b="1" i="1" lang="en" sz="2000">
                <a:solidFill>
                  <a:schemeClr val="lt1"/>
                </a:solidFill>
              </a:rPr>
              <a:t>- Justice Sandra Day O’Connor</a:t>
            </a:r>
            <a:endParaRPr b="1" i="1" sz="20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6"/>
          <p:cNvSpPr/>
          <p:nvPr/>
        </p:nvSpPr>
        <p:spPr>
          <a:xfrm>
            <a:off x="5853275" y="1943238"/>
            <a:ext cx="2074500" cy="2001300"/>
          </a:xfrm>
          <a:prstGeom prst="rect">
            <a:avLst/>
          </a:prstGeom>
          <a:solidFill>
            <a:srgbClr val="CCCCCC"/>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8" name="Google Shape;308;p46"/>
          <p:cNvSpPr/>
          <p:nvPr/>
        </p:nvSpPr>
        <p:spPr>
          <a:xfrm>
            <a:off x="909925" y="1943238"/>
            <a:ext cx="2074500" cy="2001300"/>
          </a:xfrm>
          <a:prstGeom prst="rect">
            <a:avLst/>
          </a:prstGeom>
          <a:solidFill>
            <a:srgbClr val="CCCCCC"/>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9" name="Google Shape;309;p46"/>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0" name="Google Shape;310;p46"/>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11" name="Google Shape;311;p46"/>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312" name="Google Shape;312;p46"/>
          <p:cNvSpPr txBox="1"/>
          <p:nvPr/>
        </p:nvSpPr>
        <p:spPr>
          <a:xfrm>
            <a:off x="1919500" y="1221285"/>
            <a:ext cx="5746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480066"/>
                </a:solidFill>
              </a:rPr>
              <a:t>Here’s what we’ll explore together:</a:t>
            </a:r>
            <a:endParaRPr b="1" sz="2600">
              <a:solidFill>
                <a:srgbClr val="480066"/>
              </a:solidFill>
            </a:endParaRPr>
          </a:p>
        </p:txBody>
      </p:sp>
      <p:pic>
        <p:nvPicPr>
          <p:cNvPr id="313" name="Google Shape;313;p46"/>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sp>
        <p:nvSpPr>
          <p:cNvPr id="314" name="Google Shape;314;p46"/>
          <p:cNvSpPr/>
          <p:nvPr/>
        </p:nvSpPr>
        <p:spPr>
          <a:xfrm>
            <a:off x="1052150" y="2088738"/>
            <a:ext cx="2074500" cy="2001300"/>
          </a:xfrm>
          <a:prstGeom prst="rect">
            <a:avLst/>
          </a:prstGeom>
          <a:solidFill>
            <a:schemeClr val="lt1"/>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CCCCCC"/>
                </a:solidFill>
              </a:rPr>
              <a:t>Who is </a:t>
            </a:r>
            <a:endParaRPr b="1" sz="2000">
              <a:solidFill>
                <a:srgbClr val="CCCCCC"/>
              </a:solidFill>
            </a:endParaRPr>
          </a:p>
          <a:p>
            <a:pPr indent="0" lvl="0" marL="0" rtl="0" algn="ctr">
              <a:spcBef>
                <a:spcPts val="0"/>
              </a:spcBef>
              <a:spcAft>
                <a:spcPts val="0"/>
              </a:spcAft>
              <a:buNone/>
            </a:pPr>
            <a:r>
              <a:rPr b="1" lang="en" sz="2000">
                <a:solidFill>
                  <a:srgbClr val="CCCCCC"/>
                </a:solidFill>
              </a:rPr>
              <a:t>iCivics? </a:t>
            </a:r>
            <a:endParaRPr sz="2000">
              <a:solidFill>
                <a:srgbClr val="CCCCCC"/>
              </a:solidFill>
            </a:endParaRPr>
          </a:p>
        </p:txBody>
      </p:sp>
      <p:sp>
        <p:nvSpPr>
          <p:cNvPr id="315" name="Google Shape;315;p46"/>
          <p:cNvSpPr/>
          <p:nvPr/>
        </p:nvSpPr>
        <p:spPr>
          <a:xfrm>
            <a:off x="6017350" y="2088738"/>
            <a:ext cx="2074500" cy="2001300"/>
          </a:xfrm>
          <a:prstGeom prst="rect">
            <a:avLst/>
          </a:prstGeom>
          <a:solidFill>
            <a:schemeClr val="lt1"/>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CCCCCC"/>
                </a:solidFill>
              </a:rPr>
              <a:t>How can iCivics support afterschool programs?</a:t>
            </a:r>
            <a:endParaRPr b="1" sz="2000">
              <a:solidFill>
                <a:srgbClr val="CCCCCC"/>
              </a:solidFill>
            </a:endParaRPr>
          </a:p>
        </p:txBody>
      </p:sp>
      <p:pic>
        <p:nvPicPr>
          <p:cNvPr id="316" name="Google Shape;316;p46"/>
          <p:cNvPicPr preferRelativeResize="0"/>
          <p:nvPr/>
        </p:nvPicPr>
        <p:blipFill>
          <a:blip r:embed="rId5">
            <a:alphaModFix/>
          </a:blip>
          <a:stretch>
            <a:fillRect/>
          </a:stretch>
        </p:blipFill>
        <p:spPr>
          <a:xfrm>
            <a:off x="85252" y="150087"/>
            <a:ext cx="1543200" cy="1544816"/>
          </a:xfrm>
          <a:prstGeom prst="rect">
            <a:avLst/>
          </a:prstGeom>
          <a:noFill/>
          <a:ln>
            <a:noFill/>
          </a:ln>
        </p:spPr>
      </p:pic>
      <p:sp>
        <p:nvSpPr>
          <p:cNvPr id="317" name="Google Shape;317;p46"/>
          <p:cNvSpPr txBox="1"/>
          <p:nvPr/>
        </p:nvSpPr>
        <p:spPr>
          <a:xfrm rot="-335430">
            <a:off x="358090" y="613049"/>
            <a:ext cx="1139420" cy="554038"/>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480066"/>
                </a:solidFill>
                <a:latin typeface="Impact"/>
                <a:ea typeface="Impact"/>
                <a:cs typeface="Impact"/>
                <a:sym typeface="Impact"/>
              </a:rPr>
              <a:t>Agenda</a:t>
            </a:r>
            <a:endParaRPr b="1" sz="2400">
              <a:solidFill>
                <a:srgbClr val="480066"/>
              </a:solidFill>
              <a:latin typeface="Impact"/>
              <a:ea typeface="Impact"/>
              <a:cs typeface="Impact"/>
              <a:sym typeface="Impact"/>
            </a:endParaRPr>
          </a:p>
        </p:txBody>
      </p:sp>
      <p:sp>
        <p:nvSpPr>
          <p:cNvPr id="318" name="Google Shape;318;p46"/>
          <p:cNvSpPr/>
          <p:nvPr/>
        </p:nvSpPr>
        <p:spPr>
          <a:xfrm>
            <a:off x="3381600" y="1943238"/>
            <a:ext cx="2074500" cy="2001300"/>
          </a:xfrm>
          <a:prstGeom prst="rect">
            <a:avLst/>
          </a:prstGeom>
          <a:solidFill>
            <a:srgbClr val="FF9100"/>
          </a:solidFill>
          <a:ln cap="flat" cmpd="sng" w="38100">
            <a:solidFill>
              <a:srgbClr val="FF91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19" name="Google Shape;319;p46"/>
          <p:cNvSpPr/>
          <p:nvPr/>
        </p:nvSpPr>
        <p:spPr>
          <a:xfrm>
            <a:off x="3534750" y="2088738"/>
            <a:ext cx="2074500" cy="2001300"/>
          </a:xfrm>
          <a:prstGeom prst="rect">
            <a:avLst/>
          </a:prstGeom>
          <a:solidFill>
            <a:schemeClr val="lt1"/>
          </a:solidFill>
          <a:ln cap="flat" cmpd="sng" w="38100">
            <a:solidFill>
              <a:srgbClr val="FF91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000">
                <a:solidFill>
                  <a:srgbClr val="480166"/>
                </a:solidFill>
              </a:rPr>
              <a:t>Why use </a:t>
            </a:r>
            <a:endParaRPr b="1" sz="2000">
              <a:solidFill>
                <a:srgbClr val="480166"/>
              </a:solidFill>
            </a:endParaRPr>
          </a:p>
          <a:p>
            <a:pPr indent="0" lvl="0" marL="0" rtl="0" algn="ctr">
              <a:spcBef>
                <a:spcPts val="0"/>
              </a:spcBef>
              <a:spcAft>
                <a:spcPts val="0"/>
              </a:spcAft>
              <a:buClr>
                <a:schemeClr val="dk1"/>
              </a:buClr>
              <a:buSzPts val="1100"/>
              <a:buFont typeface="Arial"/>
              <a:buNone/>
            </a:pPr>
            <a:r>
              <a:rPr b="1" lang="en" sz="2000">
                <a:solidFill>
                  <a:srgbClr val="480166"/>
                </a:solidFill>
              </a:rPr>
              <a:t>iCivics in afterschool programs? </a:t>
            </a:r>
            <a:endParaRPr sz="20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7"/>
          <p:cNvSpPr txBox="1"/>
          <p:nvPr>
            <p:ph type="title"/>
          </p:nvPr>
        </p:nvSpPr>
        <p:spPr>
          <a:xfrm>
            <a:off x="2818200" y="284650"/>
            <a:ext cx="6212100" cy="436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0" i="1" lang="en" sz="2205">
                <a:latin typeface="Arial"/>
                <a:ea typeface="Arial"/>
                <a:cs typeface="Arial"/>
                <a:sym typeface="Arial"/>
              </a:rPr>
              <a:t>Involvement in civic engagement has been linked to positive short-term outcomes, including improvements in academics and behavior, connection to the community, and overall well being. In the long term, youth who</a:t>
            </a:r>
            <a:endParaRPr b="0" i="1" sz="2205">
              <a:latin typeface="Arial"/>
              <a:ea typeface="Arial"/>
              <a:cs typeface="Arial"/>
              <a:sym typeface="Arial"/>
            </a:endParaRPr>
          </a:p>
          <a:p>
            <a:pPr indent="0" lvl="0" marL="0" rtl="0" algn="l">
              <a:spcBef>
                <a:spcPts val="0"/>
              </a:spcBef>
              <a:spcAft>
                <a:spcPts val="0"/>
              </a:spcAft>
              <a:buSzPts val="990"/>
              <a:buNone/>
            </a:pPr>
            <a:r>
              <a:rPr b="0" i="1" lang="en" sz="2205">
                <a:latin typeface="Arial"/>
                <a:ea typeface="Arial"/>
                <a:cs typeface="Arial"/>
                <a:sym typeface="Arial"/>
              </a:rPr>
              <a:t>are civically engaged are more likely to remain civically engaged as adults, are less likely to be arrested, and are found to have higher educational attainment, income level, and satisfaction with their lives.</a:t>
            </a:r>
            <a:endParaRPr b="0" i="1" sz="2205">
              <a:latin typeface="Arial"/>
              <a:ea typeface="Arial"/>
              <a:cs typeface="Arial"/>
              <a:sym typeface="Arial"/>
            </a:endParaRPr>
          </a:p>
          <a:p>
            <a:pPr indent="0" lvl="0" marL="0" rtl="0" algn="l">
              <a:spcBef>
                <a:spcPts val="0"/>
              </a:spcBef>
              <a:spcAft>
                <a:spcPts val="0"/>
              </a:spcAft>
              <a:buSzPts val="990"/>
              <a:buNone/>
            </a:pPr>
            <a:r>
              <a:t/>
            </a:r>
            <a:endParaRPr b="0" i="1" sz="1904">
              <a:latin typeface="Lato"/>
              <a:ea typeface="Lato"/>
              <a:cs typeface="Lato"/>
              <a:sym typeface="Lato"/>
            </a:endParaRPr>
          </a:p>
          <a:p>
            <a:pPr indent="0" lvl="0" marL="0" rtl="0" algn="r">
              <a:spcBef>
                <a:spcPts val="0"/>
              </a:spcBef>
              <a:spcAft>
                <a:spcPts val="0"/>
              </a:spcAft>
              <a:buSzPts val="990"/>
              <a:buNone/>
            </a:pPr>
            <a:r>
              <a:rPr b="0" lang="en" sz="1704">
                <a:latin typeface="Arial"/>
                <a:ea typeface="Arial"/>
                <a:cs typeface="Arial"/>
                <a:sym typeface="Arial"/>
              </a:rPr>
              <a:t>Afterschool Alliance, </a:t>
            </a:r>
            <a:r>
              <a:rPr b="0" i="1" lang="en" sz="1704">
                <a:latin typeface="Arial"/>
                <a:ea typeface="Arial"/>
                <a:cs typeface="Arial"/>
                <a:sym typeface="Arial"/>
              </a:rPr>
              <a:t>Promoting Civic Engagement </a:t>
            </a:r>
            <a:endParaRPr b="0" i="1" sz="1704">
              <a:latin typeface="Arial"/>
              <a:ea typeface="Arial"/>
              <a:cs typeface="Arial"/>
              <a:sym typeface="Arial"/>
            </a:endParaRPr>
          </a:p>
          <a:p>
            <a:pPr indent="0" lvl="0" marL="0" rtl="0" algn="r">
              <a:spcBef>
                <a:spcPts val="0"/>
              </a:spcBef>
              <a:spcAft>
                <a:spcPts val="0"/>
              </a:spcAft>
              <a:buSzPts val="990"/>
              <a:buNone/>
            </a:pPr>
            <a:r>
              <a:rPr b="0" i="1" lang="en" sz="1704">
                <a:latin typeface="Arial"/>
                <a:ea typeface="Arial"/>
                <a:cs typeface="Arial"/>
                <a:sym typeface="Arial"/>
              </a:rPr>
              <a:t>Through Afterschool Programs</a:t>
            </a:r>
            <a:r>
              <a:rPr b="0" lang="en" sz="1704">
                <a:latin typeface="Arial"/>
                <a:ea typeface="Arial"/>
                <a:cs typeface="Arial"/>
                <a:sym typeface="Arial"/>
              </a:rPr>
              <a:t>, 2018</a:t>
            </a:r>
            <a:endParaRPr b="0" sz="1704">
              <a:latin typeface="Arial"/>
              <a:ea typeface="Arial"/>
              <a:cs typeface="Arial"/>
              <a:sym typeface="Arial"/>
            </a:endParaRPr>
          </a:p>
          <a:p>
            <a:pPr indent="0" lvl="0" marL="0" rtl="0" algn="r">
              <a:spcBef>
                <a:spcPts val="0"/>
              </a:spcBef>
              <a:spcAft>
                <a:spcPts val="0"/>
              </a:spcAft>
              <a:buSzPts val="990"/>
              <a:buNone/>
            </a:pPr>
            <a:r>
              <a:t/>
            </a:r>
            <a:endParaRPr b="0" sz="1704">
              <a:latin typeface="Lato"/>
              <a:ea typeface="Lato"/>
              <a:cs typeface="Lato"/>
              <a:sym typeface="Lato"/>
            </a:endParaRPr>
          </a:p>
          <a:p>
            <a:pPr indent="0" lvl="0" marL="0" rtl="0" algn="l">
              <a:spcBef>
                <a:spcPts val="0"/>
              </a:spcBef>
              <a:spcAft>
                <a:spcPts val="0"/>
              </a:spcAft>
              <a:buSzPts val="990"/>
              <a:buNone/>
            </a:pPr>
            <a:r>
              <a:t/>
            </a:r>
            <a:endParaRPr b="0" sz="1305">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8"/>
          <p:cNvSpPr txBox="1"/>
          <p:nvPr>
            <p:ph type="title"/>
          </p:nvPr>
        </p:nvSpPr>
        <p:spPr>
          <a:xfrm>
            <a:off x="228600" y="177075"/>
            <a:ext cx="8642400" cy="50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chemeClr val="lt1"/>
                </a:solidFill>
                <a:latin typeface="Impact"/>
                <a:ea typeface="Impact"/>
                <a:cs typeface="Impact"/>
                <a:sym typeface="Impact"/>
              </a:rPr>
              <a:t>Social Studies (Civics) and Literacy </a:t>
            </a:r>
            <a:endParaRPr b="1" sz="2720">
              <a:solidFill>
                <a:schemeClr val="lt1"/>
              </a:solidFill>
              <a:latin typeface="Impact"/>
              <a:ea typeface="Impact"/>
              <a:cs typeface="Impact"/>
              <a:sym typeface="Impact"/>
            </a:endParaRPr>
          </a:p>
        </p:txBody>
      </p:sp>
      <p:pic>
        <p:nvPicPr>
          <p:cNvPr id="330" name="Google Shape;330;p48"/>
          <p:cNvPicPr preferRelativeResize="0"/>
          <p:nvPr/>
        </p:nvPicPr>
        <p:blipFill rotWithShape="1">
          <a:blip r:embed="rId3">
            <a:alphaModFix/>
          </a:blip>
          <a:srcRect b="2362" l="0" r="0" t="0"/>
          <a:stretch/>
        </p:blipFill>
        <p:spPr>
          <a:xfrm>
            <a:off x="125075" y="1240050"/>
            <a:ext cx="4554724" cy="2984975"/>
          </a:xfrm>
          <a:prstGeom prst="rect">
            <a:avLst/>
          </a:prstGeom>
          <a:noFill/>
          <a:ln>
            <a:noFill/>
          </a:ln>
        </p:spPr>
      </p:pic>
      <p:pic>
        <p:nvPicPr>
          <p:cNvPr id="331" name="Google Shape;331;p48"/>
          <p:cNvPicPr preferRelativeResize="0"/>
          <p:nvPr/>
        </p:nvPicPr>
        <p:blipFill>
          <a:blip r:embed="rId4">
            <a:alphaModFix/>
          </a:blip>
          <a:stretch>
            <a:fillRect/>
          </a:stretch>
        </p:blipFill>
        <p:spPr>
          <a:xfrm>
            <a:off x="4760425" y="1240050"/>
            <a:ext cx="4189276" cy="2984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49"/>
          <p:cNvSpPr txBox="1"/>
          <p:nvPr>
            <p:ph type="title"/>
          </p:nvPr>
        </p:nvSpPr>
        <p:spPr>
          <a:xfrm>
            <a:off x="228600" y="177075"/>
            <a:ext cx="8642400" cy="50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chemeClr val="lt1"/>
                </a:solidFill>
                <a:latin typeface="Impact"/>
                <a:ea typeface="Impact"/>
                <a:cs typeface="Impact"/>
                <a:sym typeface="Impact"/>
              </a:rPr>
              <a:t>iCivics and Student Growth</a:t>
            </a:r>
            <a:endParaRPr b="1" sz="2720">
              <a:solidFill>
                <a:schemeClr val="lt1"/>
              </a:solidFill>
              <a:latin typeface="Impact"/>
              <a:ea typeface="Impact"/>
              <a:cs typeface="Impact"/>
              <a:sym typeface="Impact"/>
            </a:endParaRPr>
          </a:p>
        </p:txBody>
      </p:sp>
      <p:pic>
        <p:nvPicPr>
          <p:cNvPr id="337" name="Google Shape;337;p49"/>
          <p:cNvPicPr preferRelativeResize="0"/>
          <p:nvPr/>
        </p:nvPicPr>
        <p:blipFill>
          <a:blip r:embed="rId3">
            <a:alphaModFix/>
          </a:blip>
          <a:stretch>
            <a:fillRect/>
          </a:stretch>
        </p:blipFill>
        <p:spPr>
          <a:xfrm>
            <a:off x="799163" y="979325"/>
            <a:ext cx="7478139" cy="2044809"/>
          </a:xfrm>
          <a:prstGeom prst="rect">
            <a:avLst/>
          </a:prstGeom>
          <a:noFill/>
          <a:ln>
            <a:noFill/>
          </a:ln>
        </p:spPr>
      </p:pic>
      <p:pic>
        <p:nvPicPr>
          <p:cNvPr id="338" name="Google Shape;338;p49"/>
          <p:cNvPicPr preferRelativeResize="0"/>
          <p:nvPr/>
        </p:nvPicPr>
        <p:blipFill>
          <a:blip r:embed="rId4">
            <a:alphaModFix/>
          </a:blip>
          <a:stretch>
            <a:fillRect/>
          </a:stretch>
        </p:blipFill>
        <p:spPr>
          <a:xfrm>
            <a:off x="822298" y="3024134"/>
            <a:ext cx="7478139" cy="211419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50"/>
          <p:cNvSpPr txBox="1"/>
          <p:nvPr>
            <p:ph type="title"/>
          </p:nvPr>
        </p:nvSpPr>
        <p:spPr>
          <a:xfrm>
            <a:off x="228600" y="177075"/>
            <a:ext cx="8642400" cy="50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chemeClr val="lt1"/>
                </a:solidFill>
                <a:latin typeface="Impact"/>
                <a:ea typeface="Impact"/>
                <a:cs typeface="Impact"/>
                <a:sym typeface="Impact"/>
              </a:rPr>
              <a:t>iCivics, Games, and Afterschool </a:t>
            </a:r>
            <a:endParaRPr b="1" sz="2720">
              <a:solidFill>
                <a:schemeClr val="lt1"/>
              </a:solidFill>
              <a:latin typeface="Impact"/>
              <a:ea typeface="Impact"/>
              <a:cs typeface="Impact"/>
              <a:sym typeface="Impact"/>
            </a:endParaRPr>
          </a:p>
        </p:txBody>
      </p:sp>
      <p:pic>
        <p:nvPicPr>
          <p:cNvPr id="344" name="Google Shape;344;p50"/>
          <p:cNvPicPr preferRelativeResize="0"/>
          <p:nvPr/>
        </p:nvPicPr>
        <p:blipFill rotWithShape="1">
          <a:blip r:embed="rId3">
            <a:alphaModFix/>
          </a:blip>
          <a:srcRect b="3929" l="1848" r="2858" t="0"/>
          <a:stretch/>
        </p:blipFill>
        <p:spPr>
          <a:xfrm>
            <a:off x="4316625" y="1024725"/>
            <a:ext cx="4103874" cy="3991101"/>
          </a:xfrm>
          <a:prstGeom prst="rect">
            <a:avLst/>
          </a:prstGeom>
          <a:noFill/>
          <a:ln>
            <a:noFill/>
          </a:ln>
        </p:spPr>
      </p:pic>
      <p:sp>
        <p:nvSpPr>
          <p:cNvPr id="345" name="Google Shape;345;p50"/>
          <p:cNvSpPr txBox="1"/>
          <p:nvPr/>
        </p:nvSpPr>
        <p:spPr>
          <a:xfrm>
            <a:off x="228600" y="1283250"/>
            <a:ext cx="3783000" cy="221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2200">
                <a:solidFill>
                  <a:srgbClr val="000000"/>
                </a:solidFill>
              </a:rPr>
              <a:t>Transformational Games</a:t>
            </a:r>
            <a:r>
              <a:rPr lang="en" sz="2200">
                <a:solidFill>
                  <a:srgbClr val="000000"/>
                </a:solidFill>
              </a:rPr>
              <a:t> are those games developed with the intention of </a:t>
            </a:r>
            <a:r>
              <a:rPr i="1" lang="en" sz="2200">
                <a:solidFill>
                  <a:srgbClr val="000000"/>
                </a:solidFill>
              </a:rPr>
              <a:t>changing</a:t>
            </a:r>
            <a:r>
              <a:rPr lang="en" sz="2200">
                <a:solidFill>
                  <a:srgbClr val="000000"/>
                </a:solidFill>
              </a:rPr>
              <a:t> players in a specific way that </a:t>
            </a:r>
            <a:r>
              <a:rPr i="1" lang="en" sz="2200">
                <a:solidFill>
                  <a:srgbClr val="000000"/>
                </a:solidFill>
              </a:rPr>
              <a:t>transfers</a:t>
            </a:r>
            <a:r>
              <a:rPr lang="en" sz="2200">
                <a:solidFill>
                  <a:srgbClr val="000000"/>
                </a:solidFill>
              </a:rPr>
              <a:t> and </a:t>
            </a:r>
            <a:r>
              <a:rPr i="1" lang="en" sz="2200">
                <a:solidFill>
                  <a:srgbClr val="000000"/>
                </a:solidFill>
              </a:rPr>
              <a:t>persists</a:t>
            </a:r>
            <a:r>
              <a:rPr lang="en" sz="2200">
                <a:solidFill>
                  <a:srgbClr val="000000"/>
                </a:solidFill>
              </a:rPr>
              <a:t> beyond the game. </a:t>
            </a:r>
            <a:endParaRPr sz="220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1"/>
          <p:cNvSpPr txBox="1"/>
          <p:nvPr>
            <p:ph type="title"/>
          </p:nvPr>
        </p:nvSpPr>
        <p:spPr>
          <a:xfrm>
            <a:off x="228600" y="177075"/>
            <a:ext cx="8642400" cy="50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720">
                <a:solidFill>
                  <a:schemeClr val="lt1"/>
                </a:solidFill>
                <a:latin typeface="Impact"/>
                <a:ea typeface="Impact"/>
                <a:cs typeface="Impact"/>
                <a:sym typeface="Impact"/>
              </a:rPr>
              <a:t>Civic Education and Afterschool Programs</a:t>
            </a:r>
            <a:endParaRPr b="1" sz="2720">
              <a:solidFill>
                <a:schemeClr val="lt1"/>
              </a:solidFill>
              <a:latin typeface="Impact"/>
              <a:ea typeface="Impact"/>
              <a:cs typeface="Impact"/>
              <a:sym typeface="Impact"/>
            </a:endParaRPr>
          </a:p>
        </p:txBody>
      </p:sp>
      <p:sp>
        <p:nvSpPr>
          <p:cNvPr id="351" name="Google Shape;351;p51"/>
          <p:cNvSpPr txBox="1"/>
          <p:nvPr/>
        </p:nvSpPr>
        <p:spPr>
          <a:xfrm>
            <a:off x="1379475" y="1150125"/>
            <a:ext cx="75996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480166"/>
                </a:solidFill>
              </a:rPr>
              <a:t>Civic engagement leads to positive outcomes for youth and society.</a:t>
            </a:r>
            <a:endParaRPr sz="2200">
              <a:solidFill>
                <a:srgbClr val="480166"/>
              </a:solidFill>
            </a:endParaRPr>
          </a:p>
        </p:txBody>
      </p:sp>
      <p:sp>
        <p:nvSpPr>
          <p:cNvPr id="352" name="Google Shape;352;p51"/>
          <p:cNvSpPr txBox="1"/>
          <p:nvPr/>
        </p:nvSpPr>
        <p:spPr>
          <a:xfrm>
            <a:off x="1379475" y="2333100"/>
            <a:ext cx="75996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480166"/>
                </a:solidFill>
              </a:rPr>
              <a:t>Civic engagement is essential for a healthy democracy, but current levels are lacking, especially among young people.</a:t>
            </a:r>
            <a:endParaRPr sz="2200">
              <a:solidFill>
                <a:srgbClr val="480166"/>
              </a:solidFill>
            </a:endParaRPr>
          </a:p>
        </p:txBody>
      </p:sp>
      <p:sp>
        <p:nvSpPr>
          <p:cNvPr id="353" name="Google Shape;353;p51"/>
          <p:cNvSpPr txBox="1"/>
          <p:nvPr/>
        </p:nvSpPr>
        <p:spPr>
          <a:xfrm>
            <a:off x="1379475" y="3516100"/>
            <a:ext cx="75996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480166"/>
                </a:solidFill>
              </a:rPr>
              <a:t>Afterschool programs are uniquely positioned to promote civic engagement by providing hands-on experiences and fostering civic dispositions. </a:t>
            </a:r>
            <a:endParaRPr sz="2200">
              <a:solidFill>
                <a:srgbClr val="480166"/>
              </a:solidFill>
            </a:endParaRPr>
          </a:p>
        </p:txBody>
      </p:sp>
      <p:pic>
        <p:nvPicPr>
          <p:cNvPr id="354" name="Google Shape;354;p51"/>
          <p:cNvPicPr preferRelativeResize="0"/>
          <p:nvPr/>
        </p:nvPicPr>
        <p:blipFill rotWithShape="1">
          <a:blip r:embed="rId3">
            <a:alphaModFix/>
          </a:blip>
          <a:srcRect b="0" l="0" r="0" t="0"/>
          <a:stretch/>
        </p:blipFill>
        <p:spPr>
          <a:xfrm>
            <a:off x="228600" y="2333120"/>
            <a:ext cx="1007424" cy="1007426"/>
          </a:xfrm>
          <a:prstGeom prst="rect">
            <a:avLst/>
          </a:prstGeom>
          <a:noFill/>
          <a:ln>
            <a:noFill/>
          </a:ln>
        </p:spPr>
      </p:pic>
      <p:pic>
        <p:nvPicPr>
          <p:cNvPr id="355" name="Google Shape;355;p51"/>
          <p:cNvPicPr preferRelativeResize="0"/>
          <p:nvPr/>
        </p:nvPicPr>
        <p:blipFill rotWithShape="1">
          <a:blip r:embed="rId4">
            <a:alphaModFix/>
          </a:blip>
          <a:srcRect b="0" l="0" r="0" t="0"/>
          <a:stretch/>
        </p:blipFill>
        <p:spPr>
          <a:xfrm>
            <a:off x="228600" y="1150125"/>
            <a:ext cx="1007424" cy="1007426"/>
          </a:xfrm>
          <a:prstGeom prst="rect">
            <a:avLst/>
          </a:prstGeom>
          <a:noFill/>
          <a:ln>
            <a:noFill/>
          </a:ln>
        </p:spPr>
      </p:pic>
      <p:pic>
        <p:nvPicPr>
          <p:cNvPr id="356" name="Google Shape;356;p51"/>
          <p:cNvPicPr preferRelativeResize="0"/>
          <p:nvPr/>
        </p:nvPicPr>
        <p:blipFill rotWithShape="1">
          <a:blip r:embed="rId5">
            <a:alphaModFix/>
          </a:blip>
          <a:srcRect b="0" l="0" r="0" t="0"/>
          <a:stretch/>
        </p:blipFill>
        <p:spPr>
          <a:xfrm>
            <a:off x="228600" y="3516088"/>
            <a:ext cx="1007424" cy="10074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2"/>
          <p:cNvSpPr/>
          <p:nvPr/>
        </p:nvSpPr>
        <p:spPr>
          <a:xfrm>
            <a:off x="5853275" y="1943238"/>
            <a:ext cx="2074500" cy="2001300"/>
          </a:xfrm>
          <a:prstGeom prst="rect">
            <a:avLst/>
          </a:prstGeom>
          <a:solidFill>
            <a:srgbClr val="BD26BF"/>
          </a:solidFill>
          <a:ln cap="flat" cmpd="sng" w="38100">
            <a:solidFill>
              <a:srgbClr val="BD26B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2" name="Google Shape;362;p52"/>
          <p:cNvSpPr/>
          <p:nvPr/>
        </p:nvSpPr>
        <p:spPr>
          <a:xfrm>
            <a:off x="909925" y="1943238"/>
            <a:ext cx="2074500" cy="2001300"/>
          </a:xfrm>
          <a:prstGeom prst="rect">
            <a:avLst/>
          </a:prstGeom>
          <a:solidFill>
            <a:srgbClr val="CCCCCC"/>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3" name="Google Shape;363;p52"/>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4" name="Google Shape;364;p52"/>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65" name="Google Shape;365;p52"/>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366" name="Google Shape;366;p52"/>
          <p:cNvSpPr txBox="1"/>
          <p:nvPr/>
        </p:nvSpPr>
        <p:spPr>
          <a:xfrm>
            <a:off x="1919500" y="1221285"/>
            <a:ext cx="5746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480066"/>
                </a:solidFill>
              </a:rPr>
              <a:t>Here’s what we’ll explore together:</a:t>
            </a:r>
            <a:endParaRPr b="1" sz="2600">
              <a:solidFill>
                <a:srgbClr val="480066"/>
              </a:solidFill>
            </a:endParaRPr>
          </a:p>
        </p:txBody>
      </p:sp>
      <p:pic>
        <p:nvPicPr>
          <p:cNvPr id="367" name="Google Shape;367;p52"/>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sp>
        <p:nvSpPr>
          <p:cNvPr id="368" name="Google Shape;368;p52"/>
          <p:cNvSpPr/>
          <p:nvPr/>
        </p:nvSpPr>
        <p:spPr>
          <a:xfrm>
            <a:off x="1052150" y="2088738"/>
            <a:ext cx="2074500" cy="2001300"/>
          </a:xfrm>
          <a:prstGeom prst="rect">
            <a:avLst/>
          </a:prstGeom>
          <a:solidFill>
            <a:schemeClr val="lt1"/>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CCCCCC"/>
                </a:solidFill>
              </a:rPr>
              <a:t>Who is </a:t>
            </a:r>
            <a:endParaRPr b="1" sz="2000">
              <a:solidFill>
                <a:srgbClr val="CCCCCC"/>
              </a:solidFill>
            </a:endParaRPr>
          </a:p>
          <a:p>
            <a:pPr indent="0" lvl="0" marL="0" rtl="0" algn="ctr">
              <a:spcBef>
                <a:spcPts val="0"/>
              </a:spcBef>
              <a:spcAft>
                <a:spcPts val="0"/>
              </a:spcAft>
              <a:buNone/>
            </a:pPr>
            <a:r>
              <a:rPr b="1" lang="en" sz="2000">
                <a:solidFill>
                  <a:srgbClr val="CCCCCC"/>
                </a:solidFill>
              </a:rPr>
              <a:t>iCivics? </a:t>
            </a:r>
            <a:endParaRPr sz="2000">
              <a:solidFill>
                <a:srgbClr val="CCCCCC"/>
              </a:solidFill>
            </a:endParaRPr>
          </a:p>
        </p:txBody>
      </p:sp>
      <p:sp>
        <p:nvSpPr>
          <p:cNvPr id="369" name="Google Shape;369;p52"/>
          <p:cNvSpPr/>
          <p:nvPr/>
        </p:nvSpPr>
        <p:spPr>
          <a:xfrm>
            <a:off x="6017350" y="2088738"/>
            <a:ext cx="2074500" cy="2001300"/>
          </a:xfrm>
          <a:prstGeom prst="rect">
            <a:avLst/>
          </a:prstGeom>
          <a:solidFill>
            <a:schemeClr val="lt1"/>
          </a:solidFill>
          <a:ln cap="flat" cmpd="sng" w="38100">
            <a:solidFill>
              <a:srgbClr val="BD26B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480166"/>
                </a:solidFill>
              </a:rPr>
              <a:t>How can iCivics support afterschool programs?</a:t>
            </a:r>
            <a:endParaRPr b="1" sz="2000">
              <a:solidFill>
                <a:srgbClr val="480166"/>
              </a:solidFill>
            </a:endParaRPr>
          </a:p>
        </p:txBody>
      </p:sp>
      <p:pic>
        <p:nvPicPr>
          <p:cNvPr id="370" name="Google Shape;370;p52"/>
          <p:cNvPicPr preferRelativeResize="0"/>
          <p:nvPr/>
        </p:nvPicPr>
        <p:blipFill>
          <a:blip r:embed="rId5">
            <a:alphaModFix/>
          </a:blip>
          <a:stretch>
            <a:fillRect/>
          </a:stretch>
        </p:blipFill>
        <p:spPr>
          <a:xfrm>
            <a:off x="85252" y="150087"/>
            <a:ext cx="1543200" cy="1544816"/>
          </a:xfrm>
          <a:prstGeom prst="rect">
            <a:avLst/>
          </a:prstGeom>
          <a:noFill/>
          <a:ln>
            <a:noFill/>
          </a:ln>
        </p:spPr>
      </p:pic>
      <p:sp>
        <p:nvSpPr>
          <p:cNvPr id="371" name="Google Shape;371;p52"/>
          <p:cNvSpPr txBox="1"/>
          <p:nvPr/>
        </p:nvSpPr>
        <p:spPr>
          <a:xfrm rot="-335430">
            <a:off x="358090" y="613049"/>
            <a:ext cx="1139420" cy="554038"/>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480066"/>
                </a:solidFill>
                <a:latin typeface="Impact"/>
                <a:ea typeface="Impact"/>
                <a:cs typeface="Impact"/>
                <a:sym typeface="Impact"/>
              </a:rPr>
              <a:t>Agenda</a:t>
            </a:r>
            <a:endParaRPr b="1" sz="2400">
              <a:solidFill>
                <a:srgbClr val="480066"/>
              </a:solidFill>
              <a:latin typeface="Impact"/>
              <a:ea typeface="Impact"/>
              <a:cs typeface="Impact"/>
              <a:sym typeface="Impact"/>
            </a:endParaRPr>
          </a:p>
        </p:txBody>
      </p:sp>
      <p:sp>
        <p:nvSpPr>
          <p:cNvPr id="372" name="Google Shape;372;p52"/>
          <p:cNvSpPr/>
          <p:nvPr/>
        </p:nvSpPr>
        <p:spPr>
          <a:xfrm>
            <a:off x="3381600" y="1943238"/>
            <a:ext cx="2074500" cy="2001300"/>
          </a:xfrm>
          <a:prstGeom prst="rect">
            <a:avLst/>
          </a:prstGeom>
          <a:solidFill>
            <a:srgbClr val="CCCCCC"/>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3" name="Google Shape;373;p52"/>
          <p:cNvSpPr/>
          <p:nvPr/>
        </p:nvSpPr>
        <p:spPr>
          <a:xfrm>
            <a:off x="3534750" y="2088738"/>
            <a:ext cx="2074500" cy="2001300"/>
          </a:xfrm>
          <a:prstGeom prst="rect">
            <a:avLst/>
          </a:prstGeom>
          <a:solidFill>
            <a:schemeClr val="lt1"/>
          </a:solidFill>
          <a:ln cap="flat" cmpd="sng" w="38100">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000">
                <a:solidFill>
                  <a:srgbClr val="CCCCCC"/>
                </a:solidFill>
              </a:rPr>
              <a:t>Why use </a:t>
            </a:r>
            <a:endParaRPr b="1" sz="2000">
              <a:solidFill>
                <a:srgbClr val="CCCCCC"/>
              </a:solidFill>
            </a:endParaRPr>
          </a:p>
          <a:p>
            <a:pPr indent="0" lvl="0" marL="0" rtl="0" algn="ctr">
              <a:spcBef>
                <a:spcPts val="0"/>
              </a:spcBef>
              <a:spcAft>
                <a:spcPts val="0"/>
              </a:spcAft>
              <a:buClr>
                <a:schemeClr val="dk1"/>
              </a:buClr>
              <a:buSzPts val="1100"/>
              <a:buFont typeface="Arial"/>
              <a:buNone/>
            </a:pPr>
            <a:r>
              <a:rPr b="1" lang="en" sz="2000">
                <a:solidFill>
                  <a:srgbClr val="CCCCCC"/>
                </a:solidFill>
              </a:rPr>
              <a:t>iCivics in afterschool programs? </a:t>
            </a:r>
            <a:endParaRPr sz="2000">
              <a:solidFill>
                <a:srgbClr val="CCCCC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35"/>
          <p:cNvPicPr preferRelativeResize="0"/>
          <p:nvPr>
            <p:ph idx="2" type="pic"/>
          </p:nvPr>
        </p:nvPicPr>
        <p:blipFill rotWithShape="1">
          <a:blip r:embed="rId3">
            <a:alphaModFix/>
          </a:blip>
          <a:srcRect b="0" l="18315" r="36649" t="0"/>
          <a:stretch/>
        </p:blipFill>
        <p:spPr>
          <a:xfrm>
            <a:off x="2715525" y="802975"/>
            <a:ext cx="2205600" cy="2538900"/>
          </a:xfrm>
          <a:prstGeom prst="roundRect">
            <a:avLst>
              <a:gd fmla="val 16667" name="adj"/>
            </a:avLst>
          </a:prstGeom>
          <a:effectLst>
            <a:outerShdw blurRad="57150" rotWithShape="0" algn="bl" dir="5400000" dist="19050">
              <a:srgbClr val="000000">
                <a:alpha val="50000"/>
              </a:srgbClr>
            </a:outerShdw>
          </a:effectLst>
        </p:spPr>
      </p:pic>
      <p:sp>
        <p:nvSpPr>
          <p:cNvPr id="176" name="Google Shape;176;p35"/>
          <p:cNvSpPr txBox="1"/>
          <p:nvPr>
            <p:ph type="title"/>
          </p:nvPr>
        </p:nvSpPr>
        <p:spPr>
          <a:xfrm>
            <a:off x="4846975" y="3525275"/>
            <a:ext cx="3794400" cy="3816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Ryan New</a:t>
            </a:r>
            <a:endParaRPr/>
          </a:p>
        </p:txBody>
      </p:sp>
      <p:sp>
        <p:nvSpPr>
          <p:cNvPr id="177" name="Google Shape;177;p35"/>
          <p:cNvSpPr txBox="1"/>
          <p:nvPr>
            <p:ph idx="1" type="subTitle"/>
          </p:nvPr>
        </p:nvSpPr>
        <p:spPr>
          <a:xfrm>
            <a:off x="4846975" y="3906875"/>
            <a:ext cx="3794400" cy="788100"/>
          </a:xfrm>
          <a:prstGeom prst="rect">
            <a:avLst/>
          </a:prstGeom>
        </p:spPr>
        <p:txBody>
          <a:bodyPr anchorCtr="0" anchor="t" bIns="91425" lIns="91425" spcFirstLastPara="1" rIns="91425" wrap="square" tIns="91425">
            <a:normAutofit/>
          </a:bodyPr>
          <a:lstStyle/>
          <a:p>
            <a:pPr indent="0" lvl="0" marL="0" rtl="0" algn="ctr">
              <a:lnSpc>
                <a:spcPct val="100000"/>
              </a:lnSpc>
              <a:spcBef>
                <a:spcPts val="0"/>
              </a:spcBef>
              <a:spcAft>
                <a:spcPts val="0"/>
              </a:spcAft>
              <a:buNone/>
            </a:pPr>
            <a:r>
              <a:rPr i="1" lang="en"/>
              <a:t>Director of </a:t>
            </a:r>
            <a:endParaRPr i="1"/>
          </a:p>
          <a:p>
            <a:pPr indent="0" lvl="0" marL="0" rtl="0" algn="ctr">
              <a:lnSpc>
                <a:spcPct val="100000"/>
              </a:lnSpc>
              <a:spcBef>
                <a:spcPts val="0"/>
              </a:spcBef>
              <a:spcAft>
                <a:spcPts val="0"/>
              </a:spcAft>
              <a:buNone/>
            </a:pPr>
            <a:r>
              <a:rPr i="1" lang="en"/>
              <a:t>Professional Learning</a:t>
            </a:r>
            <a:endParaRPr i="1"/>
          </a:p>
        </p:txBody>
      </p:sp>
      <p:pic>
        <p:nvPicPr>
          <p:cNvPr id="178" name="Google Shape;178;p35"/>
          <p:cNvPicPr preferRelativeResize="0"/>
          <p:nvPr>
            <p:ph idx="2" type="pic"/>
          </p:nvPr>
        </p:nvPicPr>
        <p:blipFill rotWithShape="1">
          <a:blip r:embed="rId4">
            <a:alphaModFix/>
          </a:blip>
          <a:srcRect b="7502" l="0" r="0" t="1331"/>
          <a:stretch/>
        </p:blipFill>
        <p:spPr>
          <a:xfrm>
            <a:off x="5641375" y="802975"/>
            <a:ext cx="2205600" cy="2538900"/>
          </a:xfrm>
          <a:prstGeom prst="roundRect">
            <a:avLst>
              <a:gd fmla="val 16667" name="adj"/>
            </a:avLst>
          </a:prstGeom>
          <a:effectLst>
            <a:outerShdw blurRad="57150" rotWithShape="0" algn="bl" dir="5400000" dist="19050">
              <a:srgbClr val="000000">
                <a:alpha val="50000"/>
              </a:srgbClr>
            </a:outerShdw>
          </a:effectLst>
        </p:spPr>
      </p:pic>
      <p:sp>
        <p:nvSpPr>
          <p:cNvPr id="179" name="Google Shape;179;p35"/>
          <p:cNvSpPr txBox="1"/>
          <p:nvPr>
            <p:ph type="title"/>
          </p:nvPr>
        </p:nvSpPr>
        <p:spPr>
          <a:xfrm>
            <a:off x="1921125" y="3525275"/>
            <a:ext cx="3794400" cy="3816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Mya Baker</a:t>
            </a:r>
            <a:endParaRPr/>
          </a:p>
        </p:txBody>
      </p:sp>
      <p:sp>
        <p:nvSpPr>
          <p:cNvPr id="180" name="Google Shape;180;p35"/>
          <p:cNvSpPr txBox="1"/>
          <p:nvPr>
            <p:ph idx="1" type="subTitle"/>
          </p:nvPr>
        </p:nvSpPr>
        <p:spPr>
          <a:xfrm>
            <a:off x="1921125" y="3906875"/>
            <a:ext cx="3794400" cy="788100"/>
          </a:xfrm>
          <a:prstGeom prst="rect">
            <a:avLst/>
          </a:prstGeom>
        </p:spPr>
        <p:txBody>
          <a:bodyPr anchorCtr="0" anchor="t" bIns="91425" lIns="91425" spcFirstLastPara="1" rIns="91425" wrap="square" tIns="91425">
            <a:normAutofit/>
          </a:bodyPr>
          <a:lstStyle/>
          <a:p>
            <a:pPr indent="0" lvl="0" marL="0" rtl="0" algn="ctr">
              <a:lnSpc>
                <a:spcPct val="100000"/>
              </a:lnSpc>
              <a:spcBef>
                <a:spcPts val="0"/>
              </a:spcBef>
              <a:spcAft>
                <a:spcPts val="0"/>
              </a:spcAft>
              <a:buNone/>
            </a:pPr>
            <a:r>
              <a:rPr i="1" lang="en"/>
              <a:t>Chief Learning </a:t>
            </a:r>
            <a:endParaRPr i="1"/>
          </a:p>
          <a:p>
            <a:pPr indent="0" lvl="0" marL="0" rtl="0" algn="ctr">
              <a:lnSpc>
                <a:spcPct val="100000"/>
              </a:lnSpc>
              <a:spcBef>
                <a:spcPts val="0"/>
              </a:spcBef>
              <a:spcAft>
                <a:spcPts val="0"/>
              </a:spcAft>
              <a:buNone/>
            </a:pPr>
            <a:r>
              <a:rPr i="1" lang="en"/>
              <a:t>Services Officer</a:t>
            </a:r>
            <a:endParaRPr i="1"/>
          </a:p>
        </p:txBody>
      </p:sp>
      <p:pic>
        <p:nvPicPr>
          <p:cNvPr id="181" name="Google Shape;181;p35"/>
          <p:cNvPicPr preferRelativeResize="0"/>
          <p:nvPr/>
        </p:nvPicPr>
        <p:blipFill rotWithShape="1">
          <a:blip r:embed="rId5">
            <a:alphaModFix/>
          </a:blip>
          <a:srcRect b="12640" l="0" r="0" t="0"/>
          <a:stretch/>
        </p:blipFill>
        <p:spPr>
          <a:xfrm>
            <a:off x="5641375" y="798775"/>
            <a:ext cx="2205600" cy="2538900"/>
          </a:xfrm>
          <a:prstGeom prst="roundRect">
            <a:avLst>
              <a:gd fmla="val 16667" name="adj"/>
            </a:avLst>
          </a:prstGeom>
          <a:noFill/>
          <a:ln>
            <a:noFill/>
          </a:ln>
          <a:effectLst>
            <a:outerShdw blurRad="57150" rotWithShape="0" algn="bl" dir="5400000" dist="19050">
              <a:srgbClr val="000000">
                <a:alpha val="50000"/>
              </a:srgbClr>
            </a:outerShdw>
          </a:effectLst>
        </p:spPr>
      </p:pic>
      <p:pic>
        <p:nvPicPr>
          <p:cNvPr id="182" name="Google Shape;182;p35"/>
          <p:cNvPicPr preferRelativeResize="0"/>
          <p:nvPr/>
        </p:nvPicPr>
        <p:blipFill rotWithShape="1">
          <a:blip r:embed="rId5">
            <a:alphaModFix/>
          </a:blip>
          <a:srcRect b="19445" l="0" r="5311" t="0"/>
          <a:stretch/>
        </p:blipFill>
        <p:spPr>
          <a:xfrm>
            <a:off x="5611825" y="798775"/>
            <a:ext cx="2264700" cy="2538900"/>
          </a:xfrm>
          <a:prstGeom prst="roundRect">
            <a:avLst>
              <a:gd fmla="val 16667" name="adj"/>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53"/>
          <p:cNvPicPr preferRelativeResize="0"/>
          <p:nvPr/>
        </p:nvPicPr>
        <p:blipFill rotWithShape="1">
          <a:blip r:embed="rId3">
            <a:alphaModFix/>
          </a:blip>
          <a:srcRect b="17837" l="5430" r="-5430" t="14722"/>
          <a:stretch/>
        </p:blipFill>
        <p:spPr>
          <a:xfrm>
            <a:off x="906438" y="963200"/>
            <a:ext cx="7740800" cy="4055302"/>
          </a:xfrm>
          <a:prstGeom prst="rect">
            <a:avLst/>
          </a:prstGeom>
          <a:noFill/>
          <a:ln>
            <a:noFill/>
          </a:ln>
        </p:spPr>
      </p:pic>
      <p:pic>
        <p:nvPicPr>
          <p:cNvPr id="379" name="Google Shape;379;p53"/>
          <p:cNvPicPr preferRelativeResize="0"/>
          <p:nvPr/>
        </p:nvPicPr>
        <p:blipFill>
          <a:blip r:embed="rId4">
            <a:alphaModFix/>
          </a:blip>
          <a:stretch>
            <a:fillRect/>
          </a:stretch>
        </p:blipFill>
        <p:spPr>
          <a:xfrm>
            <a:off x="2139288" y="1599098"/>
            <a:ext cx="4613427" cy="2608574"/>
          </a:xfrm>
          <a:prstGeom prst="rect">
            <a:avLst/>
          </a:prstGeom>
          <a:noFill/>
          <a:ln>
            <a:noFill/>
          </a:ln>
        </p:spPr>
      </p:pic>
      <p:sp>
        <p:nvSpPr>
          <p:cNvPr id="380" name="Google Shape;380;p53"/>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1" name="Google Shape;381;p53"/>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2" name="Google Shape;382;p53"/>
          <p:cNvSpPr txBox="1"/>
          <p:nvPr/>
        </p:nvSpPr>
        <p:spPr>
          <a:xfrm>
            <a:off x="305088" y="2346375"/>
            <a:ext cx="15132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5B00"/>
                </a:solidFill>
              </a:rPr>
              <a:t>Want to Sign in with Google? </a:t>
            </a:r>
            <a:endParaRPr b="1">
              <a:solidFill>
                <a:srgbClr val="FF5B00"/>
              </a:solidFill>
            </a:endParaRPr>
          </a:p>
          <a:p>
            <a:pPr indent="0" lvl="0" marL="0" rtl="0" algn="ctr">
              <a:spcBef>
                <a:spcPts val="0"/>
              </a:spcBef>
              <a:spcAft>
                <a:spcPts val="0"/>
              </a:spcAft>
              <a:buNone/>
            </a:pPr>
            <a:r>
              <a:rPr b="1" lang="en">
                <a:solidFill>
                  <a:srgbClr val="FF5B00"/>
                </a:solidFill>
              </a:rPr>
              <a:t>Click Here!</a:t>
            </a:r>
            <a:endParaRPr>
              <a:solidFill>
                <a:srgbClr val="FF5B00"/>
              </a:solidFill>
            </a:endParaRPr>
          </a:p>
        </p:txBody>
      </p:sp>
      <p:sp>
        <p:nvSpPr>
          <p:cNvPr id="383" name="Google Shape;383;p53"/>
          <p:cNvSpPr/>
          <p:nvPr/>
        </p:nvSpPr>
        <p:spPr>
          <a:xfrm rot="10800000">
            <a:off x="1646188" y="2593875"/>
            <a:ext cx="1257300" cy="294600"/>
          </a:xfrm>
          <a:prstGeom prst="leftArrow">
            <a:avLst>
              <a:gd fmla="val 50000" name="adj1"/>
              <a:gd fmla="val 50000" name="adj2"/>
            </a:avLst>
          </a:prstGeom>
          <a:solidFill>
            <a:srgbClr val="FF5B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53"/>
          <p:cNvSpPr txBox="1"/>
          <p:nvPr/>
        </p:nvSpPr>
        <p:spPr>
          <a:xfrm>
            <a:off x="7073713" y="2561913"/>
            <a:ext cx="1765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5B00"/>
                </a:solidFill>
              </a:rPr>
              <a:t>Click “Log In”</a:t>
            </a:r>
            <a:endParaRPr>
              <a:solidFill>
                <a:srgbClr val="FF5B00"/>
              </a:solidFill>
            </a:endParaRPr>
          </a:p>
        </p:txBody>
      </p:sp>
      <p:sp>
        <p:nvSpPr>
          <p:cNvPr id="385" name="Google Shape;385;p53"/>
          <p:cNvSpPr/>
          <p:nvPr/>
        </p:nvSpPr>
        <p:spPr>
          <a:xfrm rot="2387040">
            <a:off x="5926473" y="2128570"/>
            <a:ext cx="1428047" cy="294805"/>
          </a:xfrm>
          <a:prstGeom prst="leftArrow">
            <a:avLst>
              <a:gd fmla="val 50000" name="adj1"/>
              <a:gd fmla="val 50000" name="adj2"/>
            </a:avLst>
          </a:prstGeom>
          <a:solidFill>
            <a:srgbClr val="FF5B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53"/>
          <p:cNvSpPr txBox="1"/>
          <p:nvPr/>
        </p:nvSpPr>
        <p:spPr>
          <a:xfrm>
            <a:off x="0" y="456313"/>
            <a:ext cx="91440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rgbClr val="FF5B00"/>
                </a:solidFill>
              </a:rPr>
              <a:t>Register for your FREE account today!</a:t>
            </a:r>
            <a:endParaRPr sz="3000">
              <a:solidFill>
                <a:srgbClr val="FF5B00"/>
              </a:solidFill>
            </a:endParaRPr>
          </a:p>
        </p:txBody>
      </p:sp>
      <p:pic>
        <p:nvPicPr>
          <p:cNvPr id="387" name="Google Shape;387;p53"/>
          <p:cNvPicPr preferRelativeResize="0"/>
          <p:nvPr/>
        </p:nvPicPr>
        <p:blipFill rotWithShape="1">
          <a:blip r:embed="rId5">
            <a:alphaModFix/>
          </a:blip>
          <a:srcRect b="6601" l="0" r="0" t="8110"/>
          <a:stretch/>
        </p:blipFill>
        <p:spPr>
          <a:xfrm>
            <a:off x="8229588" y="4189194"/>
            <a:ext cx="719375" cy="60775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54"/>
          <p:cNvPicPr preferRelativeResize="0"/>
          <p:nvPr/>
        </p:nvPicPr>
        <p:blipFill rotWithShape="1">
          <a:blip r:embed="rId3">
            <a:alphaModFix/>
          </a:blip>
          <a:srcRect b="6601" l="0" r="0" t="8110"/>
          <a:stretch/>
        </p:blipFill>
        <p:spPr>
          <a:xfrm>
            <a:off x="8229588" y="4189194"/>
            <a:ext cx="719375" cy="607756"/>
          </a:xfrm>
          <a:prstGeom prst="rect">
            <a:avLst/>
          </a:prstGeom>
          <a:noFill/>
          <a:ln>
            <a:noFill/>
          </a:ln>
        </p:spPr>
      </p:pic>
      <p:sp>
        <p:nvSpPr>
          <p:cNvPr id="393" name="Google Shape;393;p54"/>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4" name="Google Shape;394;p54"/>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95" name="Google Shape;395;p54"/>
          <p:cNvPicPr preferRelativeResize="0"/>
          <p:nvPr/>
        </p:nvPicPr>
        <p:blipFill>
          <a:blip r:embed="rId4">
            <a:alphaModFix/>
          </a:blip>
          <a:stretch>
            <a:fillRect/>
          </a:stretch>
        </p:blipFill>
        <p:spPr>
          <a:xfrm>
            <a:off x="449809" y="3080917"/>
            <a:ext cx="1716950" cy="1716957"/>
          </a:xfrm>
          <a:prstGeom prst="rect">
            <a:avLst/>
          </a:prstGeom>
          <a:noFill/>
          <a:ln>
            <a:noFill/>
          </a:ln>
        </p:spPr>
      </p:pic>
      <p:pic>
        <p:nvPicPr>
          <p:cNvPr id="396" name="Google Shape;396;p54"/>
          <p:cNvPicPr preferRelativeResize="0"/>
          <p:nvPr/>
        </p:nvPicPr>
        <p:blipFill>
          <a:blip r:embed="rId5">
            <a:alphaModFix/>
          </a:blip>
          <a:stretch>
            <a:fillRect/>
          </a:stretch>
        </p:blipFill>
        <p:spPr>
          <a:xfrm>
            <a:off x="6551273" y="3080897"/>
            <a:ext cx="1716950" cy="1716988"/>
          </a:xfrm>
          <a:prstGeom prst="rect">
            <a:avLst/>
          </a:prstGeom>
          <a:noFill/>
          <a:ln>
            <a:noFill/>
          </a:ln>
        </p:spPr>
      </p:pic>
      <p:pic>
        <p:nvPicPr>
          <p:cNvPr id="397" name="Google Shape;397;p54"/>
          <p:cNvPicPr preferRelativeResize="0"/>
          <p:nvPr/>
        </p:nvPicPr>
        <p:blipFill>
          <a:blip r:embed="rId6">
            <a:alphaModFix/>
          </a:blip>
          <a:stretch>
            <a:fillRect/>
          </a:stretch>
        </p:blipFill>
        <p:spPr>
          <a:xfrm>
            <a:off x="6551243" y="894141"/>
            <a:ext cx="1716960" cy="1716982"/>
          </a:xfrm>
          <a:prstGeom prst="rect">
            <a:avLst/>
          </a:prstGeom>
          <a:noFill/>
          <a:ln>
            <a:noFill/>
          </a:ln>
        </p:spPr>
      </p:pic>
      <p:pic>
        <p:nvPicPr>
          <p:cNvPr id="398" name="Google Shape;398;p54"/>
          <p:cNvPicPr preferRelativeResize="0"/>
          <p:nvPr/>
        </p:nvPicPr>
        <p:blipFill>
          <a:blip r:embed="rId7">
            <a:alphaModFix/>
          </a:blip>
          <a:stretch>
            <a:fillRect/>
          </a:stretch>
        </p:blipFill>
        <p:spPr>
          <a:xfrm>
            <a:off x="4517429" y="894141"/>
            <a:ext cx="1716960" cy="1716982"/>
          </a:xfrm>
          <a:prstGeom prst="rect">
            <a:avLst/>
          </a:prstGeom>
          <a:noFill/>
          <a:ln>
            <a:noFill/>
          </a:ln>
        </p:spPr>
      </p:pic>
      <p:pic>
        <p:nvPicPr>
          <p:cNvPr id="399" name="Google Shape;399;p54"/>
          <p:cNvPicPr preferRelativeResize="0"/>
          <p:nvPr/>
        </p:nvPicPr>
        <p:blipFill>
          <a:blip r:embed="rId8">
            <a:alphaModFix/>
          </a:blip>
          <a:stretch>
            <a:fillRect/>
          </a:stretch>
        </p:blipFill>
        <p:spPr>
          <a:xfrm>
            <a:off x="2483614" y="3080893"/>
            <a:ext cx="1716960" cy="1716983"/>
          </a:xfrm>
          <a:prstGeom prst="rect">
            <a:avLst/>
          </a:prstGeom>
          <a:noFill/>
          <a:ln>
            <a:noFill/>
          </a:ln>
        </p:spPr>
      </p:pic>
      <p:pic>
        <p:nvPicPr>
          <p:cNvPr id="400" name="Google Shape;400;p54"/>
          <p:cNvPicPr preferRelativeResize="0"/>
          <p:nvPr/>
        </p:nvPicPr>
        <p:blipFill>
          <a:blip r:embed="rId9">
            <a:alphaModFix/>
          </a:blip>
          <a:stretch>
            <a:fillRect/>
          </a:stretch>
        </p:blipFill>
        <p:spPr>
          <a:xfrm>
            <a:off x="2483614" y="894141"/>
            <a:ext cx="1716960" cy="1716982"/>
          </a:xfrm>
          <a:prstGeom prst="rect">
            <a:avLst/>
          </a:prstGeom>
          <a:noFill/>
          <a:ln>
            <a:noFill/>
          </a:ln>
        </p:spPr>
      </p:pic>
      <p:pic>
        <p:nvPicPr>
          <p:cNvPr id="401" name="Google Shape;401;p54"/>
          <p:cNvPicPr preferRelativeResize="0"/>
          <p:nvPr/>
        </p:nvPicPr>
        <p:blipFill>
          <a:blip r:embed="rId10">
            <a:alphaModFix/>
          </a:blip>
          <a:stretch>
            <a:fillRect/>
          </a:stretch>
        </p:blipFill>
        <p:spPr>
          <a:xfrm>
            <a:off x="4517450" y="3080898"/>
            <a:ext cx="1716960" cy="1716983"/>
          </a:xfrm>
          <a:prstGeom prst="rect">
            <a:avLst/>
          </a:prstGeom>
          <a:noFill/>
          <a:ln>
            <a:noFill/>
          </a:ln>
        </p:spPr>
      </p:pic>
      <p:pic>
        <p:nvPicPr>
          <p:cNvPr id="402" name="Google Shape;402;p54"/>
          <p:cNvPicPr preferRelativeResize="0"/>
          <p:nvPr/>
        </p:nvPicPr>
        <p:blipFill>
          <a:blip r:embed="rId11">
            <a:alphaModFix/>
          </a:blip>
          <a:stretch>
            <a:fillRect/>
          </a:stretch>
        </p:blipFill>
        <p:spPr>
          <a:xfrm>
            <a:off x="449799" y="894141"/>
            <a:ext cx="1716960" cy="1716982"/>
          </a:xfrm>
          <a:prstGeom prst="rect">
            <a:avLst/>
          </a:prstGeom>
          <a:noFill/>
          <a:ln>
            <a:noFill/>
          </a:ln>
        </p:spPr>
      </p:pic>
      <p:sp>
        <p:nvSpPr>
          <p:cNvPr id="403" name="Google Shape;403;p54"/>
          <p:cNvSpPr txBox="1"/>
          <p:nvPr/>
        </p:nvSpPr>
        <p:spPr>
          <a:xfrm>
            <a:off x="449925" y="475275"/>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480166"/>
                </a:solidFill>
              </a:rPr>
              <a:t>Units</a:t>
            </a:r>
            <a:endParaRPr>
              <a:solidFill>
                <a:srgbClr val="480166"/>
              </a:solidFill>
            </a:endParaRPr>
          </a:p>
        </p:txBody>
      </p:sp>
      <p:sp>
        <p:nvSpPr>
          <p:cNvPr id="404" name="Google Shape;404;p54"/>
          <p:cNvSpPr txBox="1"/>
          <p:nvPr/>
        </p:nvSpPr>
        <p:spPr>
          <a:xfrm>
            <a:off x="2483675" y="475275"/>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480166"/>
                </a:solidFill>
              </a:rPr>
              <a:t>Lesson Plans</a:t>
            </a:r>
            <a:endParaRPr>
              <a:solidFill>
                <a:srgbClr val="480166"/>
              </a:solidFill>
            </a:endParaRPr>
          </a:p>
        </p:txBody>
      </p:sp>
      <p:sp>
        <p:nvSpPr>
          <p:cNvPr id="405" name="Google Shape;405;p54"/>
          <p:cNvSpPr txBox="1"/>
          <p:nvPr/>
        </p:nvSpPr>
        <p:spPr>
          <a:xfrm>
            <a:off x="4517463" y="475275"/>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480166"/>
                </a:solidFill>
              </a:rPr>
              <a:t>Games</a:t>
            </a:r>
            <a:endParaRPr>
              <a:solidFill>
                <a:srgbClr val="480166"/>
              </a:solidFill>
            </a:endParaRPr>
          </a:p>
        </p:txBody>
      </p:sp>
      <p:sp>
        <p:nvSpPr>
          <p:cNvPr id="406" name="Google Shape;406;p54"/>
          <p:cNvSpPr txBox="1"/>
          <p:nvPr/>
        </p:nvSpPr>
        <p:spPr>
          <a:xfrm>
            <a:off x="6551250" y="475275"/>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480166"/>
                </a:solidFill>
              </a:rPr>
              <a:t>Videos</a:t>
            </a:r>
            <a:endParaRPr>
              <a:solidFill>
                <a:srgbClr val="480166"/>
              </a:solidFill>
            </a:endParaRPr>
          </a:p>
        </p:txBody>
      </p:sp>
      <p:sp>
        <p:nvSpPr>
          <p:cNvPr id="407" name="Google Shape;407;p54"/>
          <p:cNvSpPr txBox="1"/>
          <p:nvPr/>
        </p:nvSpPr>
        <p:spPr>
          <a:xfrm>
            <a:off x="449800" y="2648850"/>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480166"/>
                </a:solidFill>
              </a:rPr>
              <a:t>WebQuests</a:t>
            </a:r>
            <a:endParaRPr>
              <a:solidFill>
                <a:srgbClr val="480166"/>
              </a:solidFill>
            </a:endParaRPr>
          </a:p>
        </p:txBody>
      </p:sp>
      <p:sp>
        <p:nvSpPr>
          <p:cNvPr id="408" name="Google Shape;408;p54"/>
          <p:cNvSpPr txBox="1"/>
          <p:nvPr/>
        </p:nvSpPr>
        <p:spPr>
          <a:xfrm>
            <a:off x="2483550" y="2648850"/>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480166"/>
                </a:solidFill>
              </a:rPr>
              <a:t>Simulations</a:t>
            </a:r>
            <a:endParaRPr>
              <a:solidFill>
                <a:srgbClr val="480166"/>
              </a:solidFill>
            </a:endParaRPr>
          </a:p>
        </p:txBody>
      </p:sp>
      <p:sp>
        <p:nvSpPr>
          <p:cNvPr id="409" name="Google Shape;409;p54"/>
          <p:cNvSpPr txBox="1"/>
          <p:nvPr/>
        </p:nvSpPr>
        <p:spPr>
          <a:xfrm>
            <a:off x="4517338" y="2648850"/>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480166"/>
                </a:solidFill>
              </a:rPr>
              <a:t>Infographics</a:t>
            </a:r>
            <a:endParaRPr>
              <a:solidFill>
                <a:srgbClr val="480166"/>
              </a:solidFill>
            </a:endParaRPr>
          </a:p>
        </p:txBody>
      </p:sp>
      <p:sp>
        <p:nvSpPr>
          <p:cNvPr id="410" name="Google Shape;410;p54"/>
          <p:cNvSpPr txBox="1"/>
          <p:nvPr/>
        </p:nvSpPr>
        <p:spPr>
          <a:xfrm>
            <a:off x="6551125" y="2648850"/>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480166"/>
                </a:solidFill>
              </a:rPr>
              <a:t>DBQuests</a:t>
            </a:r>
            <a:endParaRPr>
              <a:solidFill>
                <a:srgbClr val="480166"/>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pic>
        <p:nvPicPr>
          <p:cNvPr id="415" name="Google Shape;415;p55"/>
          <p:cNvPicPr preferRelativeResize="0"/>
          <p:nvPr/>
        </p:nvPicPr>
        <p:blipFill rotWithShape="1">
          <a:blip r:embed="rId3">
            <a:alphaModFix/>
          </a:blip>
          <a:srcRect b="6601" l="0" r="0" t="8110"/>
          <a:stretch/>
        </p:blipFill>
        <p:spPr>
          <a:xfrm>
            <a:off x="8229588" y="4189194"/>
            <a:ext cx="719375" cy="607756"/>
          </a:xfrm>
          <a:prstGeom prst="rect">
            <a:avLst/>
          </a:prstGeom>
          <a:noFill/>
          <a:ln>
            <a:noFill/>
          </a:ln>
        </p:spPr>
      </p:pic>
      <p:sp>
        <p:nvSpPr>
          <p:cNvPr id="416" name="Google Shape;416;p55"/>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7" name="Google Shape;417;p55"/>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18" name="Google Shape;418;p55"/>
          <p:cNvPicPr preferRelativeResize="0"/>
          <p:nvPr/>
        </p:nvPicPr>
        <p:blipFill>
          <a:blip r:embed="rId4">
            <a:alphaModFix/>
          </a:blip>
          <a:stretch>
            <a:fillRect/>
          </a:stretch>
        </p:blipFill>
        <p:spPr>
          <a:xfrm>
            <a:off x="449809" y="3080917"/>
            <a:ext cx="1716950" cy="1716957"/>
          </a:xfrm>
          <a:prstGeom prst="rect">
            <a:avLst/>
          </a:prstGeom>
          <a:noFill/>
          <a:ln>
            <a:noFill/>
          </a:ln>
        </p:spPr>
      </p:pic>
      <p:pic>
        <p:nvPicPr>
          <p:cNvPr id="419" name="Google Shape;419;p55"/>
          <p:cNvPicPr preferRelativeResize="0"/>
          <p:nvPr/>
        </p:nvPicPr>
        <p:blipFill>
          <a:blip r:embed="rId5">
            <a:alphaModFix/>
          </a:blip>
          <a:stretch>
            <a:fillRect/>
          </a:stretch>
        </p:blipFill>
        <p:spPr>
          <a:xfrm>
            <a:off x="6551273" y="3080897"/>
            <a:ext cx="1716950" cy="1716988"/>
          </a:xfrm>
          <a:prstGeom prst="rect">
            <a:avLst/>
          </a:prstGeom>
          <a:noFill/>
          <a:ln>
            <a:noFill/>
          </a:ln>
        </p:spPr>
      </p:pic>
      <p:pic>
        <p:nvPicPr>
          <p:cNvPr id="420" name="Google Shape;420;p55"/>
          <p:cNvPicPr preferRelativeResize="0"/>
          <p:nvPr/>
        </p:nvPicPr>
        <p:blipFill>
          <a:blip r:embed="rId6">
            <a:alphaModFix/>
          </a:blip>
          <a:stretch>
            <a:fillRect/>
          </a:stretch>
        </p:blipFill>
        <p:spPr>
          <a:xfrm>
            <a:off x="6551243" y="894141"/>
            <a:ext cx="1716960" cy="1716982"/>
          </a:xfrm>
          <a:prstGeom prst="rect">
            <a:avLst/>
          </a:prstGeom>
          <a:noFill/>
          <a:ln>
            <a:noFill/>
          </a:ln>
        </p:spPr>
      </p:pic>
      <p:pic>
        <p:nvPicPr>
          <p:cNvPr id="421" name="Google Shape;421;p55"/>
          <p:cNvPicPr preferRelativeResize="0"/>
          <p:nvPr/>
        </p:nvPicPr>
        <p:blipFill>
          <a:blip r:embed="rId7">
            <a:alphaModFix/>
          </a:blip>
          <a:stretch>
            <a:fillRect/>
          </a:stretch>
        </p:blipFill>
        <p:spPr>
          <a:xfrm>
            <a:off x="4517429" y="894141"/>
            <a:ext cx="1716960" cy="1716982"/>
          </a:xfrm>
          <a:prstGeom prst="rect">
            <a:avLst/>
          </a:prstGeom>
          <a:noFill/>
          <a:ln>
            <a:noFill/>
          </a:ln>
        </p:spPr>
      </p:pic>
      <p:pic>
        <p:nvPicPr>
          <p:cNvPr id="422" name="Google Shape;422;p55"/>
          <p:cNvPicPr preferRelativeResize="0"/>
          <p:nvPr/>
        </p:nvPicPr>
        <p:blipFill>
          <a:blip r:embed="rId8">
            <a:alphaModFix/>
          </a:blip>
          <a:stretch>
            <a:fillRect/>
          </a:stretch>
        </p:blipFill>
        <p:spPr>
          <a:xfrm>
            <a:off x="2483614" y="3080893"/>
            <a:ext cx="1716960" cy="1716983"/>
          </a:xfrm>
          <a:prstGeom prst="rect">
            <a:avLst/>
          </a:prstGeom>
          <a:noFill/>
          <a:ln>
            <a:noFill/>
          </a:ln>
        </p:spPr>
      </p:pic>
      <p:pic>
        <p:nvPicPr>
          <p:cNvPr id="423" name="Google Shape;423;p55"/>
          <p:cNvPicPr preferRelativeResize="0"/>
          <p:nvPr/>
        </p:nvPicPr>
        <p:blipFill>
          <a:blip r:embed="rId9">
            <a:alphaModFix/>
          </a:blip>
          <a:stretch>
            <a:fillRect/>
          </a:stretch>
        </p:blipFill>
        <p:spPr>
          <a:xfrm>
            <a:off x="2483614" y="894141"/>
            <a:ext cx="1716960" cy="1716982"/>
          </a:xfrm>
          <a:prstGeom prst="rect">
            <a:avLst/>
          </a:prstGeom>
          <a:noFill/>
          <a:ln>
            <a:noFill/>
          </a:ln>
        </p:spPr>
      </p:pic>
      <p:pic>
        <p:nvPicPr>
          <p:cNvPr id="424" name="Google Shape;424;p55"/>
          <p:cNvPicPr preferRelativeResize="0"/>
          <p:nvPr/>
        </p:nvPicPr>
        <p:blipFill>
          <a:blip r:embed="rId10">
            <a:alphaModFix/>
          </a:blip>
          <a:stretch>
            <a:fillRect/>
          </a:stretch>
        </p:blipFill>
        <p:spPr>
          <a:xfrm>
            <a:off x="4517450" y="3080898"/>
            <a:ext cx="1716960" cy="1716983"/>
          </a:xfrm>
          <a:prstGeom prst="rect">
            <a:avLst/>
          </a:prstGeom>
          <a:noFill/>
          <a:ln>
            <a:noFill/>
          </a:ln>
        </p:spPr>
      </p:pic>
      <p:pic>
        <p:nvPicPr>
          <p:cNvPr id="425" name="Google Shape;425;p55"/>
          <p:cNvPicPr preferRelativeResize="0"/>
          <p:nvPr/>
        </p:nvPicPr>
        <p:blipFill>
          <a:blip r:embed="rId11">
            <a:alphaModFix/>
          </a:blip>
          <a:stretch>
            <a:fillRect/>
          </a:stretch>
        </p:blipFill>
        <p:spPr>
          <a:xfrm>
            <a:off x="449799" y="894141"/>
            <a:ext cx="1716960" cy="1716982"/>
          </a:xfrm>
          <a:prstGeom prst="rect">
            <a:avLst/>
          </a:prstGeom>
          <a:noFill/>
          <a:ln>
            <a:noFill/>
          </a:ln>
        </p:spPr>
      </p:pic>
      <p:sp>
        <p:nvSpPr>
          <p:cNvPr id="426" name="Google Shape;426;p55"/>
          <p:cNvSpPr txBox="1"/>
          <p:nvPr/>
        </p:nvSpPr>
        <p:spPr>
          <a:xfrm>
            <a:off x="449925" y="475275"/>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CCCCCC"/>
                </a:solidFill>
              </a:rPr>
              <a:t>Units</a:t>
            </a:r>
            <a:endParaRPr>
              <a:solidFill>
                <a:srgbClr val="CCCCCC"/>
              </a:solidFill>
            </a:endParaRPr>
          </a:p>
        </p:txBody>
      </p:sp>
      <p:sp>
        <p:nvSpPr>
          <p:cNvPr id="427" name="Google Shape;427;p55"/>
          <p:cNvSpPr txBox="1"/>
          <p:nvPr/>
        </p:nvSpPr>
        <p:spPr>
          <a:xfrm>
            <a:off x="2483675" y="475275"/>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CCCCCC"/>
                </a:solidFill>
              </a:rPr>
              <a:t>Lesson Plans</a:t>
            </a:r>
            <a:endParaRPr>
              <a:solidFill>
                <a:srgbClr val="CCCCCC"/>
              </a:solidFill>
            </a:endParaRPr>
          </a:p>
        </p:txBody>
      </p:sp>
      <p:sp>
        <p:nvSpPr>
          <p:cNvPr id="428" name="Google Shape;428;p55"/>
          <p:cNvSpPr txBox="1"/>
          <p:nvPr/>
        </p:nvSpPr>
        <p:spPr>
          <a:xfrm>
            <a:off x="4517463" y="475275"/>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480166"/>
                </a:solidFill>
              </a:rPr>
              <a:t>Games</a:t>
            </a:r>
            <a:endParaRPr>
              <a:solidFill>
                <a:srgbClr val="480166"/>
              </a:solidFill>
            </a:endParaRPr>
          </a:p>
        </p:txBody>
      </p:sp>
      <p:sp>
        <p:nvSpPr>
          <p:cNvPr id="429" name="Google Shape;429;p55"/>
          <p:cNvSpPr txBox="1"/>
          <p:nvPr/>
        </p:nvSpPr>
        <p:spPr>
          <a:xfrm>
            <a:off x="6551250" y="475275"/>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CCCCCC"/>
                </a:solidFill>
              </a:rPr>
              <a:t>Videos</a:t>
            </a:r>
            <a:endParaRPr>
              <a:solidFill>
                <a:srgbClr val="CCCCCC"/>
              </a:solidFill>
            </a:endParaRPr>
          </a:p>
        </p:txBody>
      </p:sp>
      <p:sp>
        <p:nvSpPr>
          <p:cNvPr id="430" name="Google Shape;430;p55"/>
          <p:cNvSpPr txBox="1"/>
          <p:nvPr/>
        </p:nvSpPr>
        <p:spPr>
          <a:xfrm>
            <a:off x="449800" y="2648850"/>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CCCCCC"/>
                </a:solidFill>
              </a:rPr>
              <a:t>WebQuests</a:t>
            </a:r>
            <a:endParaRPr>
              <a:solidFill>
                <a:srgbClr val="CCCCCC"/>
              </a:solidFill>
            </a:endParaRPr>
          </a:p>
        </p:txBody>
      </p:sp>
      <p:sp>
        <p:nvSpPr>
          <p:cNvPr id="431" name="Google Shape;431;p55"/>
          <p:cNvSpPr txBox="1"/>
          <p:nvPr/>
        </p:nvSpPr>
        <p:spPr>
          <a:xfrm>
            <a:off x="2483550" y="2648850"/>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CCCCCC"/>
                </a:solidFill>
              </a:rPr>
              <a:t>Simulations</a:t>
            </a:r>
            <a:endParaRPr>
              <a:solidFill>
                <a:srgbClr val="CCCCCC"/>
              </a:solidFill>
            </a:endParaRPr>
          </a:p>
        </p:txBody>
      </p:sp>
      <p:sp>
        <p:nvSpPr>
          <p:cNvPr id="432" name="Google Shape;432;p55"/>
          <p:cNvSpPr txBox="1"/>
          <p:nvPr/>
        </p:nvSpPr>
        <p:spPr>
          <a:xfrm>
            <a:off x="4517338" y="2648850"/>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CCCCCC"/>
                </a:solidFill>
              </a:rPr>
              <a:t>Infographics</a:t>
            </a:r>
            <a:endParaRPr>
              <a:solidFill>
                <a:srgbClr val="CCCCCC"/>
              </a:solidFill>
            </a:endParaRPr>
          </a:p>
        </p:txBody>
      </p:sp>
      <p:sp>
        <p:nvSpPr>
          <p:cNvPr id="433" name="Google Shape;433;p55"/>
          <p:cNvSpPr txBox="1"/>
          <p:nvPr/>
        </p:nvSpPr>
        <p:spPr>
          <a:xfrm>
            <a:off x="6551125" y="2648850"/>
            <a:ext cx="1716900" cy="4572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None/>
            </a:pPr>
            <a:r>
              <a:rPr b="1" lang="en" sz="1800">
                <a:solidFill>
                  <a:srgbClr val="CCCCCC"/>
                </a:solidFill>
              </a:rPr>
              <a:t>DBQuests</a:t>
            </a:r>
            <a:endParaRPr>
              <a:solidFill>
                <a:srgbClr val="CCCCCC"/>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56"/>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39" name="Google Shape;439;p56"/>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440" name="Google Shape;440;p56"/>
          <p:cNvSpPr txBox="1"/>
          <p:nvPr/>
        </p:nvSpPr>
        <p:spPr>
          <a:xfrm>
            <a:off x="0" y="3775225"/>
            <a:ext cx="9144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rgbClr val="FF5B00"/>
                </a:solidFill>
              </a:rPr>
              <a:t>Let’s play some GAMES!</a:t>
            </a:r>
            <a:endParaRPr b="1" sz="3600">
              <a:solidFill>
                <a:srgbClr val="FF5B00"/>
              </a:solidFill>
            </a:endParaRPr>
          </a:p>
        </p:txBody>
      </p:sp>
      <p:sp>
        <p:nvSpPr>
          <p:cNvPr id="441" name="Google Shape;441;p56"/>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42" name="Google Shape;442;p56"/>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443" name="Google Shape;443;p56"/>
          <p:cNvPicPr preferRelativeResize="0"/>
          <p:nvPr/>
        </p:nvPicPr>
        <p:blipFill rotWithShape="1">
          <a:blip r:embed="rId5">
            <a:alphaModFix/>
          </a:blip>
          <a:srcRect b="18398" l="0" r="0" t="17089"/>
          <a:stretch/>
        </p:blipFill>
        <p:spPr>
          <a:xfrm>
            <a:off x="2000250" y="561125"/>
            <a:ext cx="5143500" cy="3318025"/>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pic>
        <p:nvPicPr>
          <p:cNvPr id="448" name="Google Shape;448;p57"/>
          <p:cNvPicPr preferRelativeResize="0"/>
          <p:nvPr/>
        </p:nvPicPr>
        <p:blipFill>
          <a:blip r:embed="rId3">
            <a:alphaModFix/>
          </a:blip>
          <a:stretch>
            <a:fillRect/>
          </a:stretch>
        </p:blipFill>
        <p:spPr>
          <a:xfrm>
            <a:off x="8232047" y="4112075"/>
            <a:ext cx="454755" cy="457200"/>
          </a:xfrm>
          <a:prstGeom prst="rect">
            <a:avLst/>
          </a:prstGeom>
          <a:noFill/>
          <a:ln>
            <a:noFill/>
          </a:ln>
        </p:spPr>
      </p:pic>
      <p:sp>
        <p:nvSpPr>
          <p:cNvPr id="449" name="Google Shape;449;p57"/>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50" name="Google Shape;450;p57"/>
          <p:cNvPicPr preferRelativeResize="0"/>
          <p:nvPr/>
        </p:nvPicPr>
        <p:blipFill>
          <a:blip r:embed="rId4">
            <a:alphaModFix/>
          </a:blip>
          <a:stretch>
            <a:fillRect/>
          </a:stretch>
        </p:blipFill>
        <p:spPr>
          <a:xfrm>
            <a:off x="522453" y="505745"/>
            <a:ext cx="1302386" cy="943433"/>
          </a:xfrm>
          <a:prstGeom prst="rect">
            <a:avLst/>
          </a:prstGeom>
          <a:noFill/>
          <a:ln>
            <a:noFill/>
          </a:ln>
        </p:spPr>
      </p:pic>
      <p:sp>
        <p:nvSpPr>
          <p:cNvPr id="451" name="Google Shape;451;p57"/>
          <p:cNvSpPr txBox="1"/>
          <p:nvPr/>
        </p:nvSpPr>
        <p:spPr>
          <a:xfrm>
            <a:off x="522312" y="144917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Argument Wars</a:t>
            </a:r>
            <a:endParaRPr b="1" sz="1100">
              <a:solidFill>
                <a:srgbClr val="480066"/>
              </a:solidFill>
            </a:endParaRPr>
          </a:p>
        </p:txBody>
      </p:sp>
      <p:pic>
        <p:nvPicPr>
          <p:cNvPr id="452" name="Google Shape;452;p57"/>
          <p:cNvPicPr preferRelativeResize="0"/>
          <p:nvPr/>
        </p:nvPicPr>
        <p:blipFill>
          <a:blip r:embed="rId5">
            <a:alphaModFix/>
          </a:blip>
          <a:stretch>
            <a:fillRect/>
          </a:stretch>
        </p:blipFill>
        <p:spPr>
          <a:xfrm>
            <a:off x="1872994" y="505743"/>
            <a:ext cx="1302386" cy="943438"/>
          </a:xfrm>
          <a:prstGeom prst="rect">
            <a:avLst/>
          </a:prstGeom>
          <a:noFill/>
          <a:ln>
            <a:noFill/>
          </a:ln>
        </p:spPr>
      </p:pic>
      <p:sp>
        <p:nvSpPr>
          <p:cNvPr id="453" name="Google Shape;453;p57"/>
          <p:cNvSpPr txBox="1"/>
          <p:nvPr/>
        </p:nvSpPr>
        <p:spPr>
          <a:xfrm>
            <a:off x="1873011" y="144917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Branches of Power</a:t>
            </a:r>
            <a:endParaRPr b="1" sz="1100">
              <a:solidFill>
                <a:srgbClr val="480066"/>
              </a:solidFill>
            </a:endParaRPr>
          </a:p>
        </p:txBody>
      </p:sp>
      <p:pic>
        <p:nvPicPr>
          <p:cNvPr id="454" name="Google Shape;454;p57"/>
          <p:cNvPicPr preferRelativeResize="0"/>
          <p:nvPr/>
        </p:nvPicPr>
        <p:blipFill>
          <a:blip r:embed="rId6">
            <a:alphaModFix/>
          </a:blip>
          <a:stretch>
            <a:fillRect/>
          </a:stretch>
        </p:blipFill>
        <p:spPr>
          <a:xfrm>
            <a:off x="3223695" y="505741"/>
            <a:ext cx="1302386" cy="943442"/>
          </a:xfrm>
          <a:prstGeom prst="rect">
            <a:avLst/>
          </a:prstGeom>
          <a:noFill/>
          <a:ln>
            <a:noFill/>
          </a:ln>
        </p:spPr>
      </p:pic>
      <p:sp>
        <p:nvSpPr>
          <p:cNvPr id="455" name="Google Shape;455;p57"/>
          <p:cNvSpPr txBox="1"/>
          <p:nvPr/>
        </p:nvSpPr>
        <p:spPr>
          <a:xfrm>
            <a:off x="3223712" y="144917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Brief the Chief</a:t>
            </a:r>
            <a:endParaRPr b="1" sz="1100">
              <a:solidFill>
                <a:srgbClr val="480066"/>
              </a:solidFill>
            </a:endParaRPr>
          </a:p>
        </p:txBody>
      </p:sp>
      <p:pic>
        <p:nvPicPr>
          <p:cNvPr id="456" name="Google Shape;456;p57"/>
          <p:cNvPicPr preferRelativeResize="0"/>
          <p:nvPr/>
        </p:nvPicPr>
        <p:blipFill>
          <a:blip r:embed="rId7">
            <a:alphaModFix/>
          </a:blip>
          <a:stretch>
            <a:fillRect/>
          </a:stretch>
        </p:blipFill>
        <p:spPr>
          <a:xfrm>
            <a:off x="4581071" y="505741"/>
            <a:ext cx="1302386" cy="943442"/>
          </a:xfrm>
          <a:prstGeom prst="rect">
            <a:avLst/>
          </a:prstGeom>
          <a:noFill/>
          <a:ln>
            <a:noFill/>
          </a:ln>
        </p:spPr>
      </p:pic>
      <p:sp>
        <p:nvSpPr>
          <p:cNvPr id="457" name="Google Shape;457;p57"/>
          <p:cNvSpPr txBox="1"/>
          <p:nvPr/>
        </p:nvSpPr>
        <p:spPr>
          <a:xfrm>
            <a:off x="4566523" y="144917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Cast Your Vote</a:t>
            </a:r>
            <a:endParaRPr b="1" sz="1100">
              <a:solidFill>
                <a:srgbClr val="480066"/>
              </a:solidFill>
            </a:endParaRPr>
          </a:p>
        </p:txBody>
      </p:sp>
      <p:pic>
        <p:nvPicPr>
          <p:cNvPr id="458" name="Google Shape;458;p57"/>
          <p:cNvPicPr preferRelativeResize="0"/>
          <p:nvPr/>
        </p:nvPicPr>
        <p:blipFill>
          <a:blip r:embed="rId8">
            <a:alphaModFix/>
          </a:blip>
          <a:stretch>
            <a:fillRect/>
          </a:stretch>
        </p:blipFill>
        <p:spPr>
          <a:xfrm>
            <a:off x="5933944" y="505749"/>
            <a:ext cx="1302365" cy="943426"/>
          </a:xfrm>
          <a:prstGeom prst="rect">
            <a:avLst/>
          </a:prstGeom>
          <a:noFill/>
          <a:ln>
            <a:noFill/>
          </a:ln>
        </p:spPr>
      </p:pic>
      <p:sp>
        <p:nvSpPr>
          <p:cNvPr id="459" name="Google Shape;459;p57"/>
          <p:cNvSpPr txBox="1"/>
          <p:nvPr/>
        </p:nvSpPr>
        <p:spPr>
          <a:xfrm>
            <a:off x="5926544" y="144917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Constitutional Compromise</a:t>
            </a:r>
            <a:endParaRPr b="1" sz="1100">
              <a:solidFill>
                <a:srgbClr val="480066"/>
              </a:solidFill>
            </a:endParaRPr>
          </a:p>
        </p:txBody>
      </p:sp>
      <p:pic>
        <p:nvPicPr>
          <p:cNvPr id="460" name="Google Shape;460;p57"/>
          <p:cNvPicPr preferRelativeResize="0"/>
          <p:nvPr/>
        </p:nvPicPr>
        <p:blipFill>
          <a:blip r:embed="rId9">
            <a:alphaModFix/>
          </a:blip>
          <a:stretch>
            <a:fillRect/>
          </a:stretch>
        </p:blipFill>
        <p:spPr>
          <a:xfrm>
            <a:off x="7286797" y="505741"/>
            <a:ext cx="1302386" cy="943442"/>
          </a:xfrm>
          <a:prstGeom prst="rect">
            <a:avLst/>
          </a:prstGeom>
          <a:noFill/>
          <a:ln>
            <a:noFill/>
          </a:ln>
        </p:spPr>
      </p:pic>
      <p:pic>
        <p:nvPicPr>
          <p:cNvPr id="461" name="Google Shape;461;p57"/>
          <p:cNvPicPr preferRelativeResize="0"/>
          <p:nvPr/>
        </p:nvPicPr>
        <p:blipFill>
          <a:blip r:embed="rId10">
            <a:alphaModFix/>
          </a:blip>
          <a:stretch>
            <a:fillRect/>
          </a:stretch>
        </p:blipFill>
        <p:spPr>
          <a:xfrm>
            <a:off x="522453" y="1984736"/>
            <a:ext cx="1302386" cy="943442"/>
          </a:xfrm>
          <a:prstGeom prst="rect">
            <a:avLst/>
          </a:prstGeom>
          <a:noFill/>
          <a:ln>
            <a:noFill/>
          </a:ln>
        </p:spPr>
      </p:pic>
      <p:sp>
        <p:nvSpPr>
          <p:cNvPr id="462" name="Google Shape;462;p57"/>
          <p:cNvSpPr txBox="1"/>
          <p:nvPr/>
        </p:nvSpPr>
        <p:spPr>
          <a:xfrm>
            <a:off x="522470" y="2928223"/>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Counties Work</a:t>
            </a:r>
            <a:endParaRPr b="1" sz="1100">
              <a:solidFill>
                <a:srgbClr val="480066"/>
              </a:solidFill>
            </a:endParaRPr>
          </a:p>
        </p:txBody>
      </p:sp>
      <p:pic>
        <p:nvPicPr>
          <p:cNvPr id="463" name="Google Shape;463;p57"/>
          <p:cNvPicPr preferRelativeResize="0"/>
          <p:nvPr/>
        </p:nvPicPr>
        <p:blipFill>
          <a:blip r:embed="rId11">
            <a:alphaModFix/>
          </a:blip>
          <a:stretch>
            <a:fillRect/>
          </a:stretch>
        </p:blipFill>
        <p:spPr>
          <a:xfrm>
            <a:off x="1872994" y="1984736"/>
            <a:ext cx="1302386" cy="943442"/>
          </a:xfrm>
          <a:prstGeom prst="rect">
            <a:avLst/>
          </a:prstGeom>
          <a:noFill/>
          <a:ln>
            <a:noFill/>
          </a:ln>
        </p:spPr>
      </p:pic>
      <p:sp>
        <p:nvSpPr>
          <p:cNvPr id="464" name="Google Shape;464;p57"/>
          <p:cNvSpPr txBox="1"/>
          <p:nvPr/>
        </p:nvSpPr>
        <p:spPr>
          <a:xfrm>
            <a:off x="1873011" y="2928223"/>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Court Quest</a:t>
            </a:r>
            <a:endParaRPr b="1" sz="1100">
              <a:solidFill>
                <a:srgbClr val="480066"/>
              </a:solidFill>
            </a:endParaRPr>
          </a:p>
        </p:txBody>
      </p:sp>
      <p:sp>
        <p:nvSpPr>
          <p:cNvPr id="465" name="Google Shape;465;p57"/>
          <p:cNvSpPr txBox="1"/>
          <p:nvPr/>
        </p:nvSpPr>
        <p:spPr>
          <a:xfrm>
            <a:off x="7286814" y="144917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Convene the Council</a:t>
            </a:r>
            <a:endParaRPr b="1" sz="1100">
              <a:solidFill>
                <a:srgbClr val="480066"/>
              </a:solidFill>
            </a:endParaRPr>
          </a:p>
        </p:txBody>
      </p:sp>
      <p:pic>
        <p:nvPicPr>
          <p:cNvPr id="466" name="Google Shape;466;p57"/>
          <p:cNvPicPr preferRelativeResize="0"/>
          <p:nvPr/>
        </p:nvPicPr>
        <p:blipFill rotWithShape="1">
          <a:blip r:embed="rId12">
            <a:alphaModFix/>
          </a:blip>
          <a:srcRect b="0" l="0" r="12617" t="0"/>
          <a:stretch/>
        </p:blipFill>
        <p:spPr>
          <a:xfrm>
            <a:off x="3223778" y="1984736"/>
            <a:ext cx="1302219" cy="943438"/>
          </a:xfrm>
          <a:prstGeom prst="rect">
            <a:avLst/>
          </a:prstGeom>
          <a:noFill/>
          <a:ln>
            <a:noFill/>
          </a:ln>
        </p:spPr>
      </p:pic>
      <p:sp>
        <p:nvSpPr>
          <p:cNvPr id="467" name="Google Shape;467;p57"/>
          <p:cNvSpPr txBox="1"/>
          <p:nvPr/>
        </p:nvSpPr>
        <p:spPr>
          <a:xfrm>
            <a:off x="3223712" y="2922664"/>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Do I Have a Right?</a:t>
            </a:r>
            <a:endParaRPr b="1" sz="1100">
              <a:solidFill>
                <a:srgbClr val="480066"/>
              </a:solidFill>
            </a:endParaRPr>
          </a:p>
        </p:txBody>
      </p:sp>
      <p:pic>
        <p:nvPicPr>
          <p:cNvPr id="468" name="Google Shape;468;p57"/>
          <p:cNvPicPr preferRelativeResize="0"/>
          <p:nvPr/>
        </p:nvPicPr>
        <p:blipFill rotWithShape="1">
          <a:blip r:embed="rId13">
            <a:alphaModFix/>
          </a:blip>
          <a:srcRect b="0" l="3032" r="9585" t="0"/>
          <a:stretch/>
        </p:blipFill>
        <p:spPr>
          <a:xfrm>
            <a:off x="4580982" y="1984736"/>
            <a:ext cx="1302395" cy="943533"/>
          </a:xfrm>
          <a:prstGeom prst="rect">
            <a:avLst/>
          </a:prstGeom>
          <a:noFill/>
          <a:ln>
            <a:noFill/>
          </a:ln>
        </p:spPr>
      </p:pic>
      <p:pic>
        <p:nvPicPr>
          <p:cNvPr id="469" name="Google Shape;469;p57"/>
          <p:cNvPicPr preferRelativeResize="0"/>
          <p:nvPr/>
        </p:nvPicPr>
        <p:blipFill rotWithShape="1">
          <a:blip r:embed="rId14">
            <a:alphaModFix/>
          </a:blip>
          <a:srcRect b="0" l="0" r="12602" t="0"/>
          <a:stretch/>
        </p:blipFill>
        <p:spPr>
          <a:xfrm>
            <a:off x="5933890" y="1984736"/>
            <a:ext cx="1302388" cy="943438"/>
          </a:xfrm>
          <a:prstGeom prst="rect">
            <a:avLst/>
          </a:prstGeom>
          <a:noFill/>
          <a:ln>
            <a:noFill/>
          </a:ln>
        </p:spPr>
      </p:pic>
      <p:sp>
        <p:nvSpPr>
          <p:cNvPr id="470" name="Google Shape;470;p57"/>
          <p:cNvSpPr txBox="1"/>
          <p:nvPr/>
        </p:nvSpPr>
        <p:spPr>
          <a:xfrm>
            <a:off x="4566523" y="2922664"/>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Executive Command</a:t>
            </a:r>
            <a:endParaRPr b="1" sz="1100">
              <a:solidFill>
                <a:srgbClr val="480066"/>
              </a:solidFill>
            </a:endParaRPr>
          </a:p>
        </p:txBody>
      </p:sp>
      <p:sp>
        <p:nvSpPr>
          <p:cNvPr id="471" name="Google Shape;471;p57"/>
          <p:cNvSpPr txBox="1"/>
          <p:nvPr/>
        </p:nvSpPr>
        <p:spPr>
          <a:xfrm>
            <a:off x="5926544" y="2936192"/>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100">
              <a:solidFill>
                <a:schemeClr val="dk2"/>
              </a:solidFill>
            </a:endParaRPr>
          </a:p>
        </p:txBody>
      </p:sp>
      <p:sp>
        <p:nvSpPr>
          <p:cNvPr id="472" name="Google Shape;472;p57"/>
          <p:cNvSpPr txBox="1"/>
          <p:nvPr/>
        </p:nvSpPr>
        <p:spPr>
          <a:xfrm>
            <a:off x="5926544" y="2936192"/>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Immigration Nation</a:t>
            </a:r>
            <a:endParaRPr b="1" sz="1100">
              <a:solidFill>
                <a:srgbClr val="480066"/>
              </a:solidFill>
            </a:endParaRPr>
          </a:p>
        </p:txBody>
      </p:sp>
      <p:pic>
        <p:nvPicPr>
          <p:cNvPr id="473" name="Google Shape;473;p57"/>
          <p:cNvPicPr preferRelativeResize="0"/>
          <p:nvPr/>
        </p:nvPicPr>
        <p:blipFill rotWithShape="1">
          <a:blip r:embed="rId15">
            <a:alphaModFix/>
          </a:blip>
          <a:srcRect b="0" l="0" r="7902" t="0"/>
          <a:stretch/>
        </p:blipFill>
        <p:spPr>
          <a:xfrm>
            <a:off x="7286792" y="1984736"/>
            <a:ext cx="1302395" cy="943419"/>
          </a:xfrm>
          <a:prstGeom prst="rect">
            <a:avLst/>
          </a:prstGeom>
          <a:noFill/>
          <a:ln>
            <a:noFill/>
          </a:ln>
        </p:spPr>
      </p:pic>
      <p:sp>
        <p:nvSpPr>
          <p:cNvPr id="474" name="Google Shape;474;p57"/>
          <p:cNvSpPr txBox="1"/>
          <p:nvPr/>
        </p:nvSpPr>
        <p:spPr>
          <a:xfrm>
            <a:off x="7286814" y="2936192"/>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Law Craft</a:t>
            </a:r>
            <a:endParaRPr b="1" sz="1100">
              <a:solidFill>
                <a:srgbClr val="480066"/>
              </a:solidFill>
            </a:endParaRPr>
          </a:p>
        </p:txBody>
      </p:sp>
      <p:pic>
        <p:nvPicPr>
          <p:cNvPr id="475" name="Google Shape;475;p57"/>
          <p:cNvPicPr preferRelativeResize="0"/>
          <p:nvPr/>
        </p:nvPicPr>
        <p:blipFill rotWithShape="1">
          <a:blip r:embed="rId16">
            <a:alphaModFix/>
          </a:blip>
          <a:srcRect b="0" l="1869" r="6032" t="0"/>
          <a:stretch/>
        </p:blipFill>
        <p:spPr>
          <a:xfrm>
            <a:off x="522447" y="3437738"/>
            <a:ext cx="1302395" cy="943419"/>
          </a:xfrm>
          <a:prstGeom prst="rect">
            <a:avLst/>
          </a:prstGeom>
          <a:noFill/>
          <a:ln>
            <a:noFill/>
          </a:ln>
        </p:spPr>
      </p:pic>
      <p:pic>
        <p:nvPicPr>
          <p:cNvPr id="476" name="Google Shape;476;p57"/>
          <p:cNvPicPr preferRelativeResize="0"/>
          <p:nvPr/>
        </p:nvPicPr>
        <p:blipFill rotWithShape="1">
          <a:blip r:embed="rId17">
            <a:alphaModFix/>
          </a:blip>
          <a:srcRect b="0" l="3959" r="3959" t="-10"/>
          <a:stretch/>
        </p:blipFill>
        <p:spPr>
          <a:xfrm>
            <a:off x="1873078" y="3437738"/>
            <a:ext cx="1302217" cy="943419"/>
          </a:xfrm>
          <a:prstGeom prst="rect">
            <a:avLst/>
          </a:prstGeom>
          <a:noFill/>
          <a:ln>
            <a:noFill/>
          </a:ln>
        </p:spPr>
      </p:pic>
      <p:sp>
        <p:nvSpPr>
          <p:cNvPr id="477" name="Google Shape;477;p57"/>
          <p:cNvSpPr txBox="1"/>
          <p:nvPr/>
        </p:nvSpPr>
        <p:spPr>
          <a:xfrm>
            <a:off x="1873011" y="438120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NewsFeed Defenders</a:t>
            </a:r>
            <a:endParaRPr b="1" sz="1100">
              <a:solidFill>
                <a:srgbClr val="480066"/>
              </a:solidFill>
            </a:endParaRPr>
          </a:p>
        </p:txBody>
      </p:sp>
      <p:pic>
        <p:nvPicPr>
          <p:cNvPr id="478" name="Google Shape;478;p57"/>
          <p:cNvPicPr preferRelativeResize="0"/>
          <p:nvPr/>
        </p:nvPicPr>
        <p:blipFill rotWithShape="1">
          <a:blip r:embed="rId18">
            <a:alphaModFix/>
          </a:blip>
          <a:srcRect b="-210" l="1867" r="1858" t="-220"/>
          <a:stretch/>
        </p:blipFill>
        <p:spPr>
          <a:xfrm>
            <a:off x="3223690" y="3437738"/>
            <a:ext cx="1302395" cy="943532"/>
          </a:xfrm>
          <a:prstGeom prst="rect">
            <a:avLst/>
          </a:prstGeom>
          <a:noFill/>
          <a:ln>
            <a:noFill/>
          </a:ln>
        </p:spPr>
      </p:pic>
      <p:pic>
        <p:nvPicPr>
          <p:cNvPr id="479" name="Google Shape;479;p57"/>
          <p:cNvPicPr preferRelativeResize="0"/>
          <p:nvPr/>
        </p:nvPicPr>
        <p:blipFill rotWithShape="1">
          <a:blip r:embed="rId19">
            <a:alphaModFix/>
          </a:blip>
          <a:srcRect b="0" l="4843" r="3075" t="0"/>
          <a:stretch/>
        </p:blipFill>
        <p:spPr>
          <a:xfrm>
            <a:off x="4584247" y="3437738"/>
            <a:ext cx="1302217" cy="943414"/>
          </a:xfrm>
          <a:prstGeom prst="rect">
            <a:avLst/>
          </a:prstGeom>
          <a:noFill/>
          <a:ln>
            <a:noFill/>
          </a:ln>
        </p:spPr>
      </p:pic>
      <p:sp>
        <p:nvSpPr>
          <p:cNvPr id="480" name="Google Shape;480;p57"/>
          <p:cNvSpPr/>
          <p:nvPr/>
        </p:nvSpPr>
        <p:spPr>
          <a:xfrm>
            <a:off x="8099725" y="3624900"/>
            <a:ext cx="719400" cy="1110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1" name="Google Shape;481;p57"/>
          <p:cNvSpPr txBox="1"/>
          <p:nvPr/>
        </p:nvSpPr>
        <p:spPr>
          <a:xfrm>
            <a:off x="4566523" y="438120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Race to Ratify</a:t>
            </a:r>
            <a:endParaRPr b="1" sz="1100">
              <a:solidFill>
                <a:srgbClr val="480066"/>
              </a:solidFill>
            </a:endParaRPr>
          </a:p>
        </p:txBody>
      </p:sp>
      <p:pic>
        <p:nvPicPr>
          <p:cNvPr id="482" name="Google Shape;482;p57"/>
          <p:cNvPicPr preferRelativeResize="0"/>
          <p:nvPr/>
        </p:nvPicPr>
        <p:blipFill rotWithShape="1">
          <a:blip r:embed="rId20">
            <a:alphaModFix/>
          </a:blip>
          <a:srcRect b="0" l="4703" r="3963" t="0"/>
          <a:stretch/>
        </p:blipFill>
        <p:spPr>
          <a:xfrm>
            <a:off x="7292053" y="3437738"/>
            <a:ext cx="1291873" cy="943533"/>
          </a:xfrm>
          <a:prstGeom prst="rect">
            <a:avLst/>
          </a:prstGeom>
          <a:noFill/>
          <a:ln>
            <a:noFill/>
          </a:ln>
        </p:spPr>
      </p:pic>
      <p:sp>
        <p:nvSpPr>
          <p:cNvPr id="483" name="Google Shape;483;p57"/>
          <p:cNvSpPr txBox="1"/>
          <p:nvPr/>
        </p:nvSpPr>
        <p:spPr>
          <a:xfrm>
            <a:off x="7286814" y="438120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Win the White House</a:t>
            </a:r>
            <a:endParaRPr b="1" sz="1100">
              <a:solidFill>
                <a:srgbClr val="480066"/>
              </a:solidFill>
            </a:endParaRPr>
          </a:p>
        </p:txBody>
      </p:sp>
      <p:pic>
        <p:nvPicPr>
          <p:cNvPr id="484" name="Google Shape;484;p57"/>
          <p:cNvPicPr preferRelativeResize="0"/>
          <p:nvPr/>
        </p:nvPicPr>
        <p:blipFill rotWithShape="1">
          <a:blip r:embed="rId21">
            <a:alphaModFix/>
          </a:blip>
          <a:srcRect b="0" l="1878" r="6031" t="0"/>
          <a:stretch/>
        </p:blipFill>
        <p:spPr>
          <a:xfrm>
            <a:off x="5938061" y="3437738"/>
            <a:ext cx="1302395" cy="943419"/>
          </a:xfrm>
          <a:prstGeom prst="rect">
            <a:avLst/>
          </a:prstGeom>
          <a:noFill/>
          <a:ln>
            <a:noFill/>
          </a:ln>
        </p:spPr>
      </p:pic>
      <p:sp>
        <p:nvSpPr>
          <p:cNvPr id="485" name="Google Shape;485;p57"/>
          <p:cNvSpPr txBox="1"/>
          <p:nvPr/>
        </p:nvSpPr>
        <p:spPr>
          <a:xfrm>
            <a:off x="522470" y="438120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Neighborhood Good</a:t>
            </a:r>
            <a:endParaRPr b="1" sz="1100">
              <a:solidFill>
                <a:srgbClr val="480066"/>
              </a:solidFill>
            </a:endParaRPr>
          </a:p>
        </p:txBody>
      </p:sp>
      <p:sp>
        <p:nvSpPr>
          <p:cNvPr id="486" name="Google Shape;486;p57"/>
          <p:cNvSpPr txBox="1"/>
          <p:nvPr/>
        </p:nvSpPr>
        <p:spPr>
          <a:xfrm>
            <a:off x="3223712" y="438120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People’s Pie</a:t>
            </a:r>
            <a:endParaRPr b="1" sz="1100">
              <a:solidFill>
                <a:srgbClr val="480066"/>
              </a:solidFill>
            </a:endParaRPr>
          </a:p>
        </p:txBody>
      </p:sp>
      <p:sp>
        <p:nvSpPr>
          <p:cNvPr id="487" name="Google Shape;487;p57"/>
          <p:cNvSpPr txBox="1"/>
          <p:nvPr/>
        </p:nvSpPr>
        <p:spPr>
          <a:xfrm>
            <a:off x="5926544" y="438120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Sortify: U.S. Citizenship</a:t>
            </a:r>
            <a:endParaRPr b="1" sz="1100">
              <a:solidFill>
                <a:srgbClr val="480066"/>
              </a:solidFill>
            </a:endParaRPr>
          </a:p>
        </p:txBody>
      </p:sp>
      <p:sp>
        <p:nvSpPr>
          <p:cNvPr id="488" name="Google Shape;488;p57"/>
          <p:cNvSpPr/>
          <p:nvPr/>
        </p:nvSpPr>
        <p:spPr>
          <a:xfrm>
            <a:off x="472652" y="164096"/>
            <a:ext cx="586200" cy="586200"/>
          </a:xfrm>
          <a:prstGeom prst="ellipse">
            <a:avLst/>
          </a:prstGeom>
          <a:solidFill>
            <a:srgbClr val="FFFFFF"/>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9" name="Google Shape;489;p57"/>
          <p:cNvPicPr preferRelativeResize="0"/>
          <p:nvPr/>
        </p:nvPicPr>
        <p:blipFill>
          <a:blip r:embed="rId22">
            <a:alphaModFix/>
          </a:blip>
          <a:stretch>
            <a:fillRect/>
          </a:stretch>
        </p:blipFill>
        <p:spPr>
          <a:xfrm>
            <a:off x="568374" y="313775"/>
            <a:ext cx="394749" cy="286850"/>
          </a:xfrm>
          <a:prstGeom prst="rect">
            <a:avLst/>
          </a:prstGeom>
          <a:noFill/>
          <a:ln>
            <a:noFill/>
          </a:ln>
        </p:spPr>
      </p:pic>
      <p:sp>
        <p:nvSpPr>
          <p:cNvPr id="490" name="Google Shape;490;p57"/>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58"/>
          <p:cNvPicPr preferRelativeResize="0"/>
          <p:nvPr/>
        </p:nvPicPr>
        <p:blipFill>
          <a:blip r:embed="rId3">
            <a:alphaModFix/>
          </a:blip>
          <a:stretch>
            <a:fillRect/>
          </a:stretch>
        </p:blipFill>
        <p:spPr>
          <a:xfrm>
            <a:off x="8232047" y="4112075"/>
            <a:ext cx="454755" cy="457200"/>
          </a:xfrm>
          <a:prstGeom prst="rect">
            <a:avLst/>
          </a:prstGeom>
          <a:noFill/>
          <a:ln>
            <a:noFill/>
          </a:ln>
        </p:spPr>
      </p:pic>
      <p:sp>
        <p:nvSpPr>
          <p:cNvPr id="496" name="Google Shape;496;p58"/>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97" name="Google Shape;497;p58"/>
          <p:cNvPicPr preferRelativeResize="0"/>
          <p:nvPr/>
        </p:nvPicPr>
        <p:blipFill>
          <a:blip r:embed="rId4">
            <a:alphaModFix/>
          </a:blip>
          <a:stretch>
            <a:fillRect/>
          </a:stretch>
        </p:blipFill>
        <p:spPr>
          <a:xfrm>
            <a:off x="522453" y="505745"/>
            <a:ext cx="1302386" cy="943433"/>
          </a:xfrm>
          <a:prstGeom prst="rect">
            <a:avLst/>
          </a:prstGeom>
          <a:noFill/>
          <a:ln>
            <a:noFill/>
          </a:ln>
        </p:spPr>
      </p:pic>
      <p:sp>
        <p:nvSpPr>
          <p:cNvPr id="498" name="Google Shape;498;p58"/>
          <p:cNvSpPr txBox="1"/>
          <p:nvPr/>
        </p:nvSpPr>
        <p:spPr>
          <a:xfrm>
            <a:off x="522312" y="144917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Argument Wars</a:t>
            </a:r>
            <a:endParaRPr b="1" sz="1100">
              <a:solidFill>
                <a:srgbClr val="CCCCCC"/>
              </a:solidFill>
            </a:endParaRPr>
          </a:p>
        </p:txBody>
      </p:sp>
      <p:pic>
        <p:nvPicPr>
          <p:cNvPr id="499" name="Google Shape;499;p58"/>
          <p:cNvPicPr preferRelativeResize="0"/>
          <p:nvPr/>
        </p:nvPicPr>
        <p:blipFill>
          <a:blip r:embed="rId5">
            <a:alphaModFix/>
          </a:blip>
          <a:stretch>
            <a:fillRect/>
          </a:stretch>
        </p:blipFill>
        <p:spPr>
          <a:xfrm>
            <a:off x="1872994" y="505743"/>
            <a:ext cx="1302386" cy="943438"/>
          </a:xfrm>
          <a:prstGeom prst="rect">
            <a:avLst/>
          </a:prstGeom>
          <a:noFill/>
          <a:ln>
            <a:noFill/>
          </a:ln>
        </p:spPr>
      </p:pic>
      <p:sp>
        <p:nvSpPr>
          <p:cNvPr id="500" name="Google Shape;500;p58"/>
          <p:cNvSpPr txBox="1"/>
          <p:nvPr/>
        </p:nvSpPr>
        <p:spPr>
          <a:xfrm>
            <a:off x="1873011" y="144917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Branches of Power</a:t>
            </a:r>
            <a:endParaRPr b="1" sz="1100">
              <a:solidFill>
                <a:srgbClr val="CCCCCC"/>
              </a:solidFill>
            </a:endParaRPr>
          </a:p>
        </p:txBody>
      </p:sp>
      <p:pic>
        <p:nvPicPr>
          <p:cNvPr id="501" name="Google Shape;501;p58"/>
          <p:cNvPicPr preferRelativeResize="0"/>
          <p:nvPr/>
        </p:nvPicPr>
        <p:blipFill>
          <a:blip r:embed="rId6">
            <a:alphaModFix/>
          </a:blip>
          <a:stretch>
            <a:fillRect/>
          </a:stretch>
        </p:blipFill>
        <p:spPr>
          <a:xfrm>
            <a:off x="3223695" y="505741"/>
            <a:ext cx="1302386" cy="943442"/>
          </a:xfrm>
          <a:prstGeom prst="rect">
            <a:avLst/>
          </a:prstGeom>
          <a:noFill/>
          <a:ln>
            <a:noFill/>
          </a:ln>
        </p:spPr>
      </p:pic>
      <p:sp>
        <p:nvSpPr>
          <p:cNvPr id="502" name="Google Shape;502;p58"/>
          <p:cNvSpPr txBox="1"/>
          <p:nvPr/>
        </p:nvSpPr>
        <p:spPr>
          <a:xfrm>
            <a:off x="3223712" y="144917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Brief the Chief</a:t>
            </a:r>
            <a:endParaRPr b="1" sz="1100">
              <a:solidFill>
                <a:srgbClr val="CCCCCC"/>
              </a:solidFill>
            </a:endParaRPr>
          </a:p>
        </p:txBody>
      </p:sp>
      <p:pic>
        <p:nvPicPr>
          <p:cNvPr id="503" name="Google Shape;503;p58"/>
          <p:cNvPicPr preferRelativeResize="0"/>
          <p:nvPr/>
        </p:nvPicPr>
        <p:blipFill>
          <a:blip r:embed="rId7">
            <a:alphaModFix/>
          </a:blip>
          <a:stretch>
            <a:fillRect/>
          </a:stretch>
        </p:blipFill>
        <p:spPr>
          <a:xfrm>
            <a:off x="4581071" y="505741"/>
            <a:ext cx="1302386" cy="943442"/>
          </a:xfrm>
          <a:prstGeom prst="rect">
            <a:avLst/>
          </a:prstGeom>
          <a:noFill/>
          <a:ln>
            <a:noFill/>
          </a:ln>
        </p:spPr>
      </p:pic>
      <p:sp>
        <p:nvSpPr>
          <p:cNvPr id="504" name="Google Shape;504;p58"/>
          <p:cNvSpPr txBox="1"/>
          <p:nvPr/>
        </p:nvSpPr>
        <p:spPr>
          <a:xfrm>
            <a:off x="4566523" y="144917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Cast Your Vote</a:t>
            </a:r>
            <a:endParaRPr b="1" sz="1100">
              <a:solidFill>
                <a:srgbClr val="CCCCCC"/>
              </a:solidFill>
            </a:endParaRPr>
          </a:p>
        </p:txBody>
      </p:sp>
      <p:pic>
        <p:nvPicPr>
          <p:cNvPr id="505" name="Google Shape;505;p58"/>
          <p:cNvPicPr preferRelativeResize="0"/>
          <p:nvPr/>
        </p:nvPicPr>
        <p:blipFill>
          <a:blip r:embed="rId8">
            <a:alphaModFix/>
          </a:blip>
          <a:stretch>
            <a:fillRect/>
          </a:stretch>
        </p:blipFill>
        <p:spPr>
          <a:xfrm>
            <a:off x="5933944" y="505749"/>
            <a:ext cx="1302365" cy="943426"/>
          </a:xfrm>
          <a:prstGeom prst="rect">
            <a:avLst/>
          </a:prstGeom>
          <a:noFill/>
          <a:ln>
            <a:noFill/>
          </a:ln>
        </p:spPr>
      </p:pic>
      <p:sp>
        <p:nvSpPr>
          <p:cNvPr id="506" name="Google Shape;506;p58"/>
          <p:cNvSpPr txBox="1"/>
          <p:nvPr/>
        </p:nvSpPr>
        <p:spPr>
          <a:xfrm>
            <a:off x="5926544" y="144917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Constitutional Compromise</a:t>
            </a:r>
            <a:endParaRPr b="1" sz="1100">
              <a:solidFill>
                <a:srgbClr val="CCCCCC"/>
              </a:solidFill>
            </a:endParaRPr>
          </a:p>
        </p:txBody>
      </p:sp>
      <p:pic>
        <p:nvPicPr>
          <p:cNvPr id="507" name="Google Shape;507;p58"/>
          <p:cNvPicPr preferRelativeResize="0"/>
          <p:nvPr/>
        </p:nvPicPr>
        <p:blipFill>
          <a:blip r:embed="rId9">
            <a:alphaModFix/>
          </a:blip>
          <a:stretch>
            <a:fillRect/>
          </a:stretch>
        </p:blipFill>
        <p:spPr>
          <a:xfrm>
            <a:off x="7286797" y="505741"/>
            <a:ext cx="1302386" cy="943442"/>
          </a:xfrm>
          <a:prstGeom prst="rect">
            <a:avLst/>
          </a:prstGeom>
          <a:noFill/>
          <a:ln>
            <a:noFill/>
          </a:ln>
        </p:spPr>
      </p:pic>
      <p:pic>
        <p:nvPicPr>
          <p:cNvPr id="508" name="Google Shape;508;p58"/>
          <p:cNvPicPr preferRelativeResize="0"/>
          <p:nvPr/>
        </p:nvPicPr>
        <p:blipFill>
          <a:blip r:embed="rId10">
            <a:alphaModFix/>
          </a:blip>
          <a:stretch>
            <a:fillRect/>
          </a:stretch>
        </p:blipFill>
        <p:spPr>
          <a:xfrm>
            <a:off x="522453" y="1984736"/>
            <a:ext cx="1302386" cy="943442"/>
          </a:xfrm>
          <a:prstGeom prst="rect">
            <a:avLst/>
          </a:prstGeom>
          <a:noFill/>
          <a:ln>
            <a:noFill/>
          </a:ln>
        </p:spPr>
      </p:pic>
      <p:sp>
        <p:nvSpPr>
          <p:cNvPr id="509" name="Google Shape;509;p58"/>
          <p:cNvSpPr txBox="1"/>
          <p:nvPr/>
        </p:nvSpPr>
        <p:spPr>
          <a:xfrm>
            <a:off x="522470" y="2928223"/>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Counties Work</a:t>
            </a:r>
            <a:endParaRPr b="1" sz="1100">
              <a:solidFill>
                <a:srgbClr val="CCCCCC"/>
              </a:solidFill>
            </a:endParaRPr>
          </a:p>
        </p:txBody>
      </p:sp>
      <p:pic>
        <p:nvPicPr>
          <p:cNvPr id="510" name="Google Shape;510;p58"/>
          <p:cNvPicPr preferRelativeResize="0"/>
          <p:nvPr/>
        </p:nvPicPr>
        <p:blipFill>
          <a:blip r:embed="rId11">
            <a:alphaModFix/>
          </a:blip>
          <a:stretch>
            <a:fillRect/>
          </a:stretch>
        </p:blipFill>
        <p:spPr>
          <a:xfrm>
            <a:off x="1872994" y="1984736"/>
            <a:ext cx="1302386" cy="943442"/>
          </a:xfrm>
          <a:prstGeom prst="rect">
            <a:avLst/>
          </a:prstGeom>
          <a:noFill/>
          <a:ln>
            <a:noFill/>
          </a:ln>
        </p:spPr>
      </p:pic>
      <p:sp>
        <p:nvSpPr>
          <p:cNvPr id="511" name="Google Shape;511;p58"/>
          <p:cNvSpPr txBox="1"/>
          <p:nvPr/>
        </p:nvSpPr>
        <p:spPr>
          <a:xfrm>
            <a:off x="1873011" y="2928223"/>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Court Quest</a:t>
            </a:r>
            <a:endParaRPr b="1" sz="1100">
              <a:solidFill>
                <a:srgbClr val="CCCCCC"/>
              </a:solidFill>
            </a:endParaRPr>
          </a:p>
        </p:txBody>
      </p:sp>
      <p:sp>
        <p:nvSpPr>
          <p:cNvPr id="512" name="Google Shape;512;p58"/>
          <p:cNvSpPr txBox="1"/>
          <p:nvPr/>
        </p:nvSpPr>
        <p:spPr>
          <a:xfrm>
            <a:off x="7286814" y="144917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Convene the Council</a:t>
            </a:r>
            <a:endParaRPr b="1" sz="1100">
              <a:solidFill>
                <a:srgbClr val="480066"/>
              </a:solidFill>
            </a:endParaRPr>
          </a:p>
        </p:txBody>
      </p:sp>
      <p:pic>
        <p:nvPicPr>
          <p:cNvPr id="513" name="Google Shape;513;p58"/>
          <p:cNvPicPr preferRelativeResize="0"/>
          <p:nvPr/>
        </p:nvPicPr>
        <p:blipFill rotWithShape="1">
          <a:blip r:embed="rId12">
            <a:alphaModFix/>
          </a:blip>
          <a:srcRect b="0" l="0" r="12617" t="0"/>
          <a:stretch/>
        </p:blipFill>
        <p:spPr>
          <a:xfrm>
            <a:off x="3223778" y="1984736"/>
            <a:ext cx="1302219" cy="943438"/>
          </a:xfrm>
          <a:prstGeom prst="rect">
            <a:avLst/>
          </a:prstGeom>
          <a:noFill/>
          <a:ln>
            <a:noFill/>
          </a:ln>
        </p:spPr>
      </p:pic>
      <p:sp>
        <p:nvSpPr>
          <p:cNvPr id="514" name="Google Shape;514;p58"/>
          <p:cNvSpPr txBox="1"/>
          <p:nvPr/>
        </p:nvSpPr>
        <p:spPr>
          <a:xfrm>
            <a:off x="3223712" y="2922664"/>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Do I Have a Right?</a:t>
            </a:r>
            <a:endParaRPr b="1" sz="1100">
              <a:solidFill>
                <a:srgbClr val="CCCCCC"/>
              </a:solidFill>
            </a:endParaRPr>
          </a:p>
        </p:txBody>
      </p:sp>
      <p:pic>
        <p:nvPicPr>
          <p:cNvPr id="515" name="Google Shape;515;p58"/>
          <p:cNvPicPr preferRelativeResize="0"/>
          <p:nvPr/>
        </p:nvPicPr>
        <p:blipFill rotWithShape="1">
          <a:blip r:embed="rId13">
            <a:alphaModFix/>
          </a:blip>
          <a:srcRect b="0" l="3032" r="9585" t="0"/>
          <a:stretch/>
        </p:blipFill>
        <p:spPr>
          <a:xfrm>
            <a:off x="4580982" y="1984736"/>
            <a:ext cx="1302395" cy="943533"/>
          </a:xfrm>
          <a:prstGeom prst="rect">
            <a:avLst/>
          </a:prstGeom>
          <a:noFill/>
          <a:ln>
            <a:noFill/>
          </a:ln>
        </p:spPr>
      </p:pic>
      <p:pic>
        <p:nvPicPr>
          <p:cNvPr id="516" name="Google Shape;516;p58"/>
          <p:cNvPicPr preferRelativeResize="0"/>
          <p:nvPr/>
        </p:nvPicPr>
        <p:blipFill rotWithShape="1">
          <a:blip r:embed="rId14">
            <a:alphaModFix/>
          </a:blip>
          <a:srcRect b="0" l="0" r="12602" t="0"/>
          <a:stretch/>
        </p:blipFill>
        <p:spPr>
          <a:xfrm>
            <a:off x="5933890" y="1984736"/>
            <a:ext cx="1302388" cy="943438"/>
          </a:xfrm>
          <a:prstGeom prst="rect">
            <a:avLst/>
          </a:prstGeom>
          <a:noFill/>
          <a:ln>
            <a:noFill/>
          </a:ln>
        </p:spPr>
      </p:pic>
      <p:sp>
        <p:nvSpPr>
          <p:cNvPr id="517" name="Google Shape;517;p58"/>
          <p:cNvSpPr txBox="1"/>
          <p:nvPr/>
        </p:nvSpPr>
        <p:spPr>
          <a:xfrm>
            <a:off x="4566523" y="2922664"/>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Executive Command</a:t>
            </a:r>
            <a:endParaRPr b="1" sz="1100">
              <a:solidFill>
                <a:srgbClr val="480066"/>
              </a:solidFill>
            </a:endParaRPr>
          </a:p>
        </p:txBody>
      </p:sp>
      <p:sp>
        <p:nvSpPr>
          <p:cNvPr id="518" name="Google Shape;518;p58"/>
          <p:cNvSpPr txBox="1"/>
          <p:nvPr/>
        </p:nvSpPr>
        <p:spPr>
          <a:xfrm>
            <a:off x="5926544" y="2936192"/>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100">
              <a:solidFill>
                <a:schemeClr val="dk2"/>
              </a:solidFill>
            </a:endParaRPr>
          </a:p>
        </p:txBody>
      </p:sp>
      <p:sp>
        <p:nvSpPr>
          <p:cNvPr id="519" name="Google Shape;519;p58"/>
          <p:cNvSpPr txBox="1"/>
          <p:nvPr/>
        </p:nvSpPr>
        <p:spPr>
          <a:xfrm>
            <a:off x="5926544" y="2936192"/>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Immigration Nation</a:t>
            </a:r>
            <a:endParaRPr b="1" sz="1100">
              <a:solidFill>
                <a:srgbClr val="CCCCCC"/>
              </a:solidFill>
            </a:endParaRPr>
          </a:p>
        </p:txBody>
      </p:sp>
      <p:pic>
        <p:nvPicPr>
          <p:cNvPr id="520" name="Google Shape;520;p58"/>
          <p:cNvPicPr preferRelativeResize="0"/>
          <p:nvPr/>
        </p:nvPicPr>
        <p:blipFill rotWithShape="1">
          <a:blip r:embed="rId15">
            <a:alphaModFix/>
          </a:blip>
          <a:srcRect b="0" l="0" r="7902" t="0"/>
          <a:stretch/>
        </p:blipFill>
        <p:spPr>
          <a:xfrm>
            <a:off x="7286792" y="1984736"/>
            <a:ext cx="1302395" cy="943419"/>
          </a:xfrm>
          <a:prstGeom prst="rect">
            <a:avLst/>
          </a:prstGeom>
          <a:noFill/>
          <a:ln>
            <a:noFill/>
          </a:ln>
        </p:spPr>
      </p:pic>
      <p:sp>
        <p:nvSpPr>
          <p:cNvPr id="521" name="Google Shape;521;p58"/>
          <p:cNvSpPr txBox="1"/>
          <p:nvPr/>
        </p:nvSpPr>
        <p:spPr>
          <a:xfrm>
            <a:off x="7286814" y="2936192"/>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Law Craft</a:t>
            </a:r>
            <a:endParaRPr b="1" sz="1100">
              <a:solidFill>
                <a:srgbClr val="CCCCCC"/>
              </a:solidFill>
            </a:endParaRPr>
          </a:p>
        </p:txBody>
      </p:sp>
      <p:pic>
        <p:nvPicPr>
          <p:cNvPr id="522" name="Google Shape;522;p58"/>
          <p:cNvPicPr preferRelativeResize="0"/>
          <p:nvPr/>
        </p:nvPicPr>
        <p:blipFill rotWithShape="1">
          <a:blip r:embed="rId16">
            <a:alphaModFix/>
          </a:blip>
          <a:srcRect b="0" l="1869" r="6032" t="0"/>
          <a:stretch/>
        </p:blipFill>
        <p:spPr>
          <a:xfrm>
            <a:off x="522447" y="3437738"/>
            <a:ext cx="1302395" cy="943419"/>
          </a:xfrm>
          <a:prstGeom prst="rect">
            <a:avLst/>
          </a:prstGeom>
          <a:noFill/>
          <a:ln>
            <a:noFill/>
          </a:ln>
        </p:spPr>
      </p:pic>
      <p:pic>
        <p:nvPicPr>
          <p:cNvPr id="523" name="Google Shape;523;p58"/>
          <p:cNvPicPr preferRelativeResize="0"/>
          <p:nvPr/>
        </p:nvPicPr>
        <p:blipFill rotWithShape="1">
          <a:blip r:embed="rId17">
            <a:alphaModFix/>
          </a:blip>
          <a:srcRect b="0" l="3959" r="3959" t="-10"/>
          <a:stretch/>
        </p:blipFill>
        <p:spPr>
          <a:xfrm>
            <a:off x="1873078" y="3437738"/>
            <a:ext cx="1302217" cy="943419"/>
          </a:xfrm>
          <a:prstGeom prst="rect">
            <a:avLst/>
          </a:prstGeom>
          <a:noFill/>
          <a:ln>
            <a:noFill/>
          </a:ln>
        </p:spPr>
      </p:pic>
      <p:sp>
        <p:nvSpPr>
          <p:cNvPr id="524" name="Google Shape;524;p58"/>
          <p:cNvSpPr txBox="1"/>
          <p:nvPr/>
        </p:nvSpPr>
        <p:spPr>
          <a:xfrm>
            <a:off x="1873011" y="438120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NewsFeed Defenders</a:t>
            </a:r>
            <a:endParaRPr b="1" sz="1100">
              <a:solidFill>
                <a:srgbClr val="CCCCCC"/>
              </a:solidFill>
            </a:endParaRPr>
          </a:p>
        </p:txBody>
      </p:sp>
      <p:pic>
        <p:nvPicPr>
          <p:cNvPr id="525" name="Google Shape;525;p58"/>
          <p:cNvPicPr preferRelativeResize="0"/>
          <p:nvPr/>
        </p:nvPicPr>
        <p:blipFill rotWithShape="1">
          <a:blip r:embed="rId18">
            <a:alphaModFix/>
          </a:blip>
          <a:srcRect b="-210" l="1867" r="1858" t="-220"/>
          <a:stretch/>
        </p:blipFill>
        <p:spPr>
          <a:xfrm>
            <a:off x="3223690" y="3437738"/>
            <a:ext cx="1302395" cy="943532"/>
          </a:xfrm>
          <a:prstGeom prst="rect">
            <a:avLst/>
          </a:prstGeom>
          <a:noFill/>
          <a:ln>
            <a:noFill/>
          </a:ln>
        </p:spPr>
      </p:pic>
      <p:pic>
        <p:nvPicPr>
          <p:cNvPr id="526" name="Google Shape;526;p58"/>
          <p:cNvPicPr preferRelativeResize="0"/>
          <p:nvPr/>
        </p:nvPicPr>
        <p:blipFill rotWithShape="1">
          <a:blip r:embed="rId19">
            <a:alphaModFix/>
          </a:blip>
          <a:srcRect b="0" l="4843" r="3075" t="0"/>
          <a:stretch/>
        </p:blipFill>
        <p:spPr>
          <a:xfrm>
            <a:off x="4584247" y="3437738"/>
            <a:ext cx="1302217" cy="943414"/>
          </a:xfrm>
          <a:prstGeom prst="rect">
            <a:avLst/>
          </a:prstGeom>
          <a:noFill/>
          <a:ln>
            <a:noFill/>
          </a:ln>
        </p:spPr>
      </p:pic>
      <p:sp>
        <p:nvSpPr>
          <p:cNvPr id="527" name="Google Shape;527;p58"/>
          <p:cNvSpPr/>
          <p:nvPr/>
        </p:nvSpPr>
        <p:spPr>
          <a:xfrm>
            <a:off x="8099725" y="3624900"/>
            <a:ext cx="719400" cy="1110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8" name="Google Shape;528;p58"/>
          <p:cNvSpPr txBox="1"/>
          <p:nvPr/>
        </p:nvSpPr>
        <p:spPr>
          <a:xfrm>
            <a:off x="4566523" y="438120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Race to Ratify</a:t>
            </a:r>
            <a:endParaRPr b="1" sz="1100">
              <a:solidFill>
                <a:srgbClr val="CCCCCC"/>
              </a:solidFill>
            </a:endParaRPr>
          </a:p>
        </p:txBody>
      </p:sp>
      <p:pic>
        <p:nvPicPr>
          <p:cNvPr id="529" name="Google Shape;529;p58"/>
          <p:cNvPicPr preferRelativeResize="0"/>
          <p:nvPr/>
        </p:nvPicPr>
        <p:blipFill rotWithShape="1">
          <a:blip r:embed="rId20">
            <a:alphaModFix/>
          </a:blip>
          <a:srcRect b="0" l="4703" r="3963" t="0"/>
          <a:stretch/>
        </p:blipFill>
        <p:spPr>
          <a:xfrm>
            <a:off x="7292053" y="3437738"/>
            <a:ext cx="1291873" cy="943533"/>
          </a:xfrm>
          <a:prstGeom prst="rect">
            <a:avLst/>
          </a:prstGeom>
          <a:noFill/>
          <a:ln>
            <a:noFill/>
          </a:ln>
        </p:spPr>
      </p:pic>
      <p:sp>
        <p:nvSpPr>
          <p:cNvPr id="530" name="Google Shape;530;p58"/>
          <p:cNvSpPr txBox="1"/>
          <p:nvPr/>
        </p:nvSpPr>
        <p:spPr>
          <a:xfrm>
            <a:off x="7286814" y="438120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Win the White House</a:t>
            </a:r>
            <a:endParaRPr b="1" sz="1100">
              <a:solidFill>
                <a:srgbClr val="CCCCCC"/>
              </a:solidFill>
            </a:endParaRPr>
          </a:p>
        </p:txBody>
      </p:sp>
      <p:pic>
        <p:nvPicPr>
          <p:cNvPr id="531" name="Google Shape;531;p58"/>
          <p:cNvPicPr preferRelativeResize="0"/>
          <p:nvPr/>
        </p:nvPicPr>
        <p:blipFill rotWithShape="1">
          <a:blip r:embed="rId21">
            <a:alphaModFix/>
          </a:blip>
          <a:srcRect b="0" l="1878" r="6031" t="0"/>
          <a:stretch/>
        </p:blipFill>
        <p:spPr>
          <a:xfrm>
            <a:off x="5938061" y="3437738"/>
            <a:ext cx="1302395" cy="943419"/>
          </a:xfrm>
          <a:prstGeom prst="rect">
            <a:avLst/>
          </a:prstGeom>
          <a:noFill/>
          <a:ln>
            <a:noFill/>
          </a:ln>
        </p:spPr>
      </p:pic>
      <p:sp>
        <p:nvSpPr>
          <p:cNvPr id="532" name="Google Shape;532;p58"/>
          <p:cNvSpPr txBox="1"/>
          <p:nvPr/>
        </p:nvSpPr>
        <p:spPr>
          <a:xfrm>
            <a:off x="522470" y="438120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480066"/>
                </a:solidFill>
              </a:rPr>
              <a:t>Neighborhood Good</a:t>
            </a:r>
            <a:endParaRPr b="1" sz="1100">
              <a:solidFill>
                <a:srgbClr val="480066"/>
              </a:solidFill>
            </a:endParaRPr>
          </a:p>
        </p:txBody>
      </p:sp>
      <p:sp>
        <p:nvSpPr>
          <p:cNvPr id="533" name="Google Shape;533;p58"/>
          <p:cNvSpPr txBox="1"/>
          <p:nvPr/>
        </p:nvSpPr>
        <p:spPr>
          <a:xfrm>
            <a:off x="3223712" y="4381201"/>
            <a:ext cx="13023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People’s Pie</a:t>
            </a:r>
            <a:endParaRPr b="1" sz="1100">
              <a:solidFill>
                <a:srgbClr val="CCCCCC"/>
              </a:solidFill>
            </a:endParaRPr>
          </a:p>
        </p:txBody>
      </p:sp>
      <p:sp>
        <p:nvSpPr>
          <p:cNvPr id="534" name="Google Shape;534;p58"/>
          <p:cNvSpPr txBox="1"/>
          <p:nvPr/>
        </p:nvSpPr>
        <p:spPr>
          <a:xfrm>
            <a:off x="5926544" y="4381201"/>
            <a:ext cx="13023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CCCCCC"/>
                </a:solidFill>
              </a:rPr>
              <a:t>Sortify: U.S. Citizenship</a:t>
            </a:r>
            <a:endParaRPr b="1" sz="1100">
              <a:solidFill>
                <a:srgbClr val="CCCCCC"/>
              </a:solidFill>
            </a:endParaRPr>
          </a:p>
        </p:txBody>
      </p:sp>
      <p:sp>
        <p:nvSpPr>
          <p:cNvPr id="535" name="Google Shape;535;p58"/>
          <p:cNvSpPr/>
          <p:nvPr/>
        </p:nvSpPr>
        <p:spPr>
          <a:xfrm>
            <a:off x="472652" y="164096"/>
            <a:ext cx="586200" cy="586200"/>
          </a:xfrm>
          <a:prstGeom prst="ellipse">
            <a:avLst/>
          </a:prstGeom>
          <a:solidFill>
            <a:srgbClr val="FFFFFF"/>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6" name="Google Shape;536;p58"/>
          <p:cNvPicPr preferRelativeResize="0"/>
          <p:nvPr/>
        </p:nvPicPr>
        <p:blipFill>
          <a:blip r:embed="rId22">
            <a:alphaModFix/>
          </a:blip>
          <a:stretch>
            <a:fillRect/>
          </a:stretch>
        </p:blipFill>
        <p:spPr>
          <a:xfrm>
            <a:off x="568374" y="313775"/>
            <a:ext cx="394749" cy="286850"/>
          </a:xfrm>
          <a:prstGeom prst="rect">
            <a:avLst/>
          </a:prstGeom>
          <a:noFill/>
          <a:ln>
            <a:noFill/>
          </a:ln>
        </p:spPr>
      </p:pic>
      <p:sp>
        <p:nvSpPr>
          <p:cNvPr id="537" name="Google Shape;537;p58"/>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59"/>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43" name="Google Shape;543;p59"/>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544" name="Google Shape;544;p59"/>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5" name="Google Shape;545;p59"/>
          <p:cNvSpPr/>
          <p:nvPr/>
        </p:nvSpPr>
        <p:spPr>
          <a:xfrm>
            <a:off x="472652" y="164096"/>
            <a:ext cx="586200" cy="586200"/>
          </a:xfrm>
          <a:prstGeom prst="ellipse">
            <a:avLst/>
          </a:prstGeom>
          <a:solidFill>
            <a:srgbClr val="FFFFFF"/>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6" name="Google Shape;546;p59"/>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547" name="Google Shape;547;p59"/>
          <p:cNvPicPr preferRelativeResize="0"/>
          <p:nvPr/>
        </p:nvPicPr>
        <p:blipFill>
          <a:blip r:embed="rId5">
            <a:alphaModFix/>
          </a:blip>
          <a:stretch>
            <a:fillRect/>
          </a:stretch>
        </p:blipFill>
        <p:spPr>
          <a:xfrm>
            <a:off x="568374" y="313775"/>
            <a:ext cx="394749" cy="286850"/>
          </a:xfrm>
          <a:prstGeom prst="rect">
            <a:avLst/>
          </a:prstGeom>
          <a:noFill/>
          <a:ln>
            <a:noFill/>
          </a:ln>
        </p:spPr>
      </p:pic>
      <p:sp>
        <p:nvSpPr>
          <p:cNvPr id="548" name="Google Shape;548;p59"/>
          <p:cNvSpPr txBox="1"/>
          <p:nvPr>
            <p:ph type="title"/>
          </p:nvPr>
        </p:nvSpPr>
        <p:spPr>
          <a:xfrm>
            <a:off x="382086" y="3330558"/>
            <a:ext cx="2571900" cy="600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1720">
                <a:solidFill>
                  <a:srgbClr val="272E77"/>
                </a:solidFill>
              </a:rPr>
              <a:t>Neighborhood Good</a:t>
            </a:r>
            <a:endParaRPr b="1" sz="1720">
              <a:solidFill>
                <a:srgbClr val="272E77"/>
              </a:solidFill>
            </a:endParaRPr>
          </a:p>
          <a:p>
            <a:pPr indent="0" lvl="0" marL="0" rtl="0" algn="ctr">
              <a:spcBef>
                <a:spcPts val="0"/>
              </a:spcBef>
              <a:spcAft>
                <a:spcPts val="0"/>
              </a:spcAft>
              <a:buSzPts val="990"/>
              <a:buNone/>
            </a:pPr>
            <a:r>
              <a:rPr b="1" lang="en" sz="1720">
                <a:solidFill>
                  <a:srgbClr val="272E77"/>
                </a:solidFill>
              </a:rPr>
              <a:t>(Grades K-12)</a:t>
            </a:r>
            <a:endParaRPr b="1" sz="1720">
              <a:solidFill>
                <a:srgbClr val="272E77"/>
              </a:solidFill>
            </a:endParaRPr>
          </a:p>
        </p:txBody>
      </p:sp>
      <p:pic>
        <p:nvPicPr>
          <p:cNvPr id="549" name="Google Shape;549;p59"/>
          <p:cNvPicPr preferRelativeResize="0"/>
          <p:nvPr/>
        </p:nvPicPr>
        <p:blipFill rotWithShape="1">
          <a:blip r:embed="rId6">
            <a:alphaModFix/>
          </a:blip>
          <a:srcRect b="4262" l="0" r="0" t="4271"/>
          <a:stretch/>
        </p:blipFill>
        <p:spPr>
          <a:xfrm>
            <a:off x="289738" y="1542431"/>
            <a:ext cx="2659200" cy="1621500"/>
          </a:xfrm>
          <a:prstGeom prst="roundRect">
            <a:avLst>
              <a:gd fmla="val 16667" name="adj"/>
            </a:avLst>
          </a:prstGeom>
          <a:noFill/>
          <a:ln>
            <a:noFill/>
          </a:ln>
          <a:effectLst>
            <a:outerShdw blurRad="57150" rotWithShape="0" algn="bl" dir="5400000" dist="19050">
              <a:srgbClr val="000000">
                <a:alpha val="50000"/>
              </a:srgbClr>
            </a:outerShdw>
          </a:effectLst>
        </p:spPr>
      </p:pic>
      <p:sp>
        <p:nvSpPr>
          <p:cNvPr id="550" name="Google Shape;550;p59"/>
          <p:cNvSpPr txBox="1"/>
          <p:nvPr>
            <p:ph type="title"/>
          </p:nvPr>
        </p:nvSpPr>
        <p:spPr>
          <a:xfrm>
            <a:off x="400350" y="711388"/>
            <a:ext cx="72045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500">
                <a:solidFill>
                  <a:srgbClr val="FF5B00"/>
                </a:solidFill>
              </a:rPr>
              <a:t>Games</a:t>
            </a:r>
            <a:endParaRPr b="1" sz="2500">
              <a:solidFill>
                <a:srgbClr val="FF5B00"/>
              </a:solidFill>
            </a:endParaRPr>
          </a:p>
        </p:txBody>
      </p:sp>
      <p:sp>
        <p:nvSpPr>
          <p:cNvPr id="551" name="Google Shape;551;p59"/>
          <p:cNvSpPr txBox="1"/>
          <p:nvPr/>
        </p:nvSpPr>
        <p:spPr>
          <a:xfrm>
            <a:off x="3152775" y="1440450"/>
            <a:ext cx="5653500" cy="2539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chemeClr val="dk1"/>
                </a:solidFill>
              </a:rPr>
              <a:t>Challenge your students to solve familiar problems and discover how they can impact their community by playing </a:t>
            </a:r>
            <a:r>
              <a:rPr b="1" i="1" lang="en" sz="1500">
                <a:solidFill>
                  <a:schemeClr val="dk1"/>
                </a:solidFill>
              </a:rPr>
              <a:t>Neighborhood Good</a:t>
            </a:r>
            <a:r>
              <a:rPr i="1" lang="en" sz="1500">
                <a:solidFill>
                  <a:schemeClr val="dk1"/>
                </a:solidFill>
              </a:rPr>
              <a:t>.</a:t>
            </a:r>
            <a:r>
              <a:rPr lang="en" sz="1500">
                <a:solidFill>
                  <a:schemeClr val="dk1"/>
                </a:solidFill>
              </a:rPr>
              <a:t> Students will select issues within a fictional community that resonates with them, speak with neighbors to better understand the issue, and develop a plan of action. Students can address three different challenges or revisit a challenge to try different solutions. Show your students how civic engagement works as they discover the level of impact they can make.</a:t>
            </a:r>
            <a:endParaRPr sz="15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60"/>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7" name="Google Shape;557;p60"/>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558" name="Google Shape;558;p60"/>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9" name="Google Shape;559;p60"/>
          <p:cNvSpPr/>
          <p:nvPr/>
        </p:nvSpPr>
        <p:spPr>
          <a:xfrm>
            <a:off x="472652" y="164096"/>
            <a:ext cx="586200" cy="586200"/>
          </a:xfrm>
          <a:prstGeom prst="ellipse">
            <a:avLst/>
          </a:prstGeom>
          <a:solidFill>
            <a:srgbClr val="FFFFFF"/>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0" name="Google Shape;560;p60"/>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561" name="Google Shape;561;p60"/>
          <p:cNvPicPr preferRelativeResize="0"/>
          <p:nvPr/>
        </p:nvPicPr>
        <p:blipFill>
          <a:blip r:embed="rId5">
            <a:alphaModFix/>
          </a:blip>
          <a:stretch>
            <a:fillRect/>
          </a:stretch>
        </p:blipFill>
        <p:spPr>
          <a:xfrm>
            <a:off x="568374" y="313775"/>
            <a:ext cx="394749" cy="286850"/>
          </a:xfrm>
          <a:prstGeom prst="rect">
            <a:avLst/>
          </a:prstGeom>
          <a:noFill/>
          <a:ln>
            <a:noFill/>
          </a:ln>
        </p:spPr>
      </p:pic>
      <p:sp>
        <p:nvSpPr>
          <p:cNvPr id="562" name="Google Shape;562;p60"/>
          <p:cNvSpPr txBox="1"/>
          <p:nvPr>
            <p:ph type="title"/>
          </p:nvPr>
        </p:nvSpPr>
        <p:spPr>
          <a:xfrm>
            <a:off x="233949" y="3330550"/>
            <a:ext cx="2770800" cy="600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900">
                <a:solidFill>
                  <a:srgbClr val="272E77"/>
                </a:solidFill>
              </a:rPr>
              <a:t>Convene the Council</a:t>
            </a:r>
            <a:endParaRPr b="1" sz="1900">
              <a:solidFill>
                <a:srgbClr val="272E77"/>
              </a:solidFill>
            </a:endParaRPr>
          </a:p>
          <a:p>
            <a:pPr indent="0" lvl="0" marL="0" rtl="0" algn="ctr">
              <a:spcBef>
                <a:spcPts val="0"/>
              </a:spcBef>
              <a:spcAft>
                <a:spcPts val="0"/>
              </a:spcAft>
              <a:buClr>
                <a:schemeClr val="dk1"/>
              </a:buClr>
              <a:buSzPts val="1100"/>
              <a:buFont typeface="Arial"/>
              <a:buNone/>
            </a:pPr>
            <a:r>
              <a:rPr b="1" lang="en" sz="1900">
                <a:solidFill>
                  <a:srgbClr val="272E77"/>
                </a:solidFill>
              </a:rPr>
              <a:t>(Grades 6-12)</a:t>
            </a:r>
            <a:endParaRPr b="1" sz="1720">
              <a:solidFill>
                <a:srgbClr val="272E77"/>
              </a:solidFill>
            </a:endParaRPr>
          </a:p>
        </p:txBody>
      </p:sp>
      <p:sp>
        <p:nvSpPr>
          <p:cNvPr id="563" name="Google Shape;563;p60"/>
          <p:cNvSpPr txBox="1"/>
          <p:nvPr>
            <p:ph type="title"/>
          </p:nvPr>
        </p:nvSpPr>
        <p:spPr>
          <a:xfrm>
            <a:off x="400350" y="711388"/>
            <a:ext cx="72045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500">
                <a:solidFill>
                  <a:srgbClr val="FF5B00"/>
                </a:solidFill>
              </a:rPr>
              <a:t>Games</a:t>
            </a:r>
            <a:endParaRPr b="1" sz="2500">
              <a:solidFill>
                <a:srgbClr val="FF5B00"/>
              </a:solidFill>
            </a:endParaRPr>
          </a:p>
        </p:txBody>
      </p:sp>
      <p:sp>
        <p:nvSpPr>
          <p:cNvPr id="564" name="Google Shape;564;p60"/>
          <p:cNvSpPr txBox="1"/>
          <p:nvPr/>
        </p:nvSpPr>
        <p:spPr>
          <a:xfrm>
            <a:off x="3152775" y="1440450"/>
            <a:ext cx="5653500" cy="227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chemeClr val="dk1"/>
                </a:solidFill>
              </a:rPr>
              <a:t>In </a:t>
            </a:r>
            <a:r>
              <a:rPr b="1" i="1" lang="en" sz="1500">
                <a:solidFill>
                  <a:schemeClr val="dk1"/>
                </a:solidFill>
              </a:rPr>
              <a:t>Convene the Council</a:t>
            </a:r>
            <a:r>
              <a:rPr lang="en" sz="1500">
                <a:solidFill>
                  <a:schemeClr val="dk1"/>
                </a:solidFill>
              </a:rPr>
              <a:t>, your students will take on the role of president of the United States and discover why foreign policy matters. They will engage with members of the National Security Council to weigh the pros and cons of various policy options and make foreign policy decisions. They will address international crises through strategic action and work to improve core metrics of U.S. prosperity, values, security, and world health. </a:t>
            </a:r>
            <a:endParaRPr sz="1500">
              <a:solidFill>
                <a:schemeClr val="dk1"/>
              </a:solidFill>
            </a:endParaRPr>
          </a:p>
          <a:p>
            <a:pPr indent="0" lvl="0" marL="0" rtl="0" algn="l">
              <a:lnSpc>
                <a:spcPct val="115000"/>
              </a:lnSpc>
              <a:spcBef>
                <a:spcPts val="0"/>
              </a:spcBef>
              <a:spcAft>
                <a:spcPts val="0"/>
              </a:spcAft>
              <a:buNone/>
            </a:pPr>
            <a:r>
              <a:t/>
            </a:r>
            <a:endParaRPr b="1" sz="1500">
              <a:solidFill>
                <a:schemeClr val="dk1"/>
              </a:solidFill>
            </a:endParaRPr>
          </a:p>
        </p:txBody>
      </p:sp>
      <p:pic>
        <p:nvPicPr>
          <p:cNvPr id="565" name="Google Shape;565;p60"/>
          <p:cNvPicPr preferRelativeResize="0"/>
          <p:nvPr/>
        </p:nvPicPr>
        <p:blipFill rotWithShape="1">
          <a:blip r:embed="rId6">
            <a:alphaModFix/>
          </a:blip>
          <a:srcRect b="0" l="4271" r="4262" t="0"/>
          <a:stretch/>
        </p:blipFill>
        <p:spPr>
          <a:xfrm>
            <a:off x="289739" y="1538288"/>
            <a:ext cx="2659200" cy="1635300"/>
          </a:xfrm>
          <a:prstGeom prst="roundRect">
            <a:avLst>
              <a:gd fmla="val 16667" name="adj"/>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61"/>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71" name="Google Shape;571;p61"/>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572" name="Google Shape;572;p61"/>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3" name="Google Shape;573;p61"/>
          <p:cNvSpPr/>
          <p:nvPr/>
        </p:nvSpPr>
        <p:spPr>
          <a:xfrm>
            <a:off x="472652" y="164096"/>
            <a:ext cx="586200" cy="586200"/>
          </a:xfrm>
          <a:prstGeom prst="ellipse">
            <a:avLst/>
          </a:prstGeom>
          <a:solidFill>
            <a:srgbClr val="FFFFFF"/>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4" name="Google Shape;574;p61"/>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575" name="Google Shape;575;p61"/>
          <p:cNvPicPr preferRelativeResize="0"/>
          <p:nvPr/>
        </p:nvPicPr>
        <p:blipFill>
          <a:blip r:embed="rId5">
            <a:alphaModFix/>
          </a:blip>
          <a:stretch>
            <a:fillRect/>
          </a:stretch>
        </p:blipFill>
        <p:spPr>
          <a:xfrm>
            <a:off x="568374" y="313775"/>
            <a:ext cx="394749" cy="286850"/>
          </a:xfrm>
          <a:prstGeom prst="rect">
            <a:avLst/>
          </a:prstGeom>
          <a:noFill/>
          <a:ln>
            <a:noFill/>
          </a:ln>
        </p:spPr>
      </p:pic>
      <p:sp>
        <p:nvSpPr>
          <p:cNvPr id="576" name="Google Shape;576;p61"/>
          <p:cNvSpPr txBox="1"/>
          <p:nvPr>
            <p:ph type="title"/>
          </p:nvPr>
        </p:nvSpPr>
        <p:spPr>
          <a:xfrm>
            <a:off x="233949" y="3330550"/>
            <a:ext cx="2770800" cy="600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1100"/>
              <a:buNone/>
            </a:pPr>
            <a:r>
              <a:rPr b="1" lang="en" sz="1900">
                <a:solidFill>
                  <a:srgbClr val="272E77"/>
                </a:solidFill>
              </a:rPr>
              <a:t>Executive Command</a:t>
            </a:r>
            <a:endParaRPr b="1" sz="1900">
              <a:solidFill>
                <a:srgbClr val="272E77"/>
              </a:solidFill>
            </a:endParaRPr>
          </a:p>
          <a:p>
            <a:pPr indent="0" lvl="0" marL="0" rtl="0" algn="ctr">
              <a:spcBef>
                <a:spcPts val="0"/>
              </a:spcBef>
              <a:spcAft>
                <a:spcPts val="0"/>
              </a:spcAft>
              <a:buSzPts val="1100"/>
              <a:buNone/>
            </a:pPr>
            <a:r>
              <a:rPr b="1" lang="en" sz="1900">
                <a:solidFill>
                  <a:srgbClr val="272E77"/>
                </a:solidFill>
              </a:rPr>
              <a:t>(Grades 6-12)</a:t>
            </a:r>
            <a:endParaRPr b="1" sz="1720">
              <a:solidFill>
                <a:srgbClr val="272E77"/>
              </a:solidFill>
            </a:endParaRPr>
          </a:p>
        </p:txBody>
      </p:sp>
      <p:sp>
        <p:nvSpPr>
          <p:cNvPr id="577" name="Google Shape;577;p61"/>
          <p:cNvSpPr txBox="1"/>
          <p:nvPr>
            <p:ph type="title"/>
          </p:nvPr>
        </p:nvSpPr>
        <p:spPr>
          <a:xfrm>
            <a:off x="400350" y="711388"/>
            <a:ext cx="72045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500">
                <a:solidFill>
                  <a:srgbClr val="FF5B00"/>
                </a:solidFill>
              </a:rPr>
              <a:t>Games</a:t>
            </a:r>
            <a:endParaRPr b="1" sz="2500">
              <a:solidFill>
                <a:srgbClr val="FF5B00"/>
              </a:solidFill>
            </a:endParaRPr>
          </a:p>
        </p:txBody>
      </p:sp>
      <p:sp>
        <p:nvSpPr>
          <p:cNvPr id="578" name="Google Shape;578;p61"/>
          <p:cNvSpPr txBox="1"/>
          <p:nvPr/>
        </p:nvSpPr>
        <p:spPr>
          <a:xfrm>
            <a:off x="3152775" y="1440450"/>
            <a:ext cx="5653500" cy="227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chemeClr val="dk1"/>
                </a:solidFill>
              </a:rPr>
              <a:t>In </a:t>
            </a:r>
            <a:r>
              <a:rPr b="1" i="1" lang="en" sz="1500">
                <a:solidFill>
                  <a:schemeClr val="dk1"/>
                </a:solidFill>
              </a:rPr>
              <a:t>Executive Command</a:t>
            </a:r>
            <a:r>
              <a:rPr i="1" lang="en" sz="1500">
                <a:solidFill>
                  <a:schemeClr val="dk1"/>
                </a:solidFill>
              </a:rPr>
              <a:t>,</a:t>
            </a:r>
            <a:r>
              <a:rPr lang="en" sz="1500">
                <a:solidFill>
                  <a:schemeClr val="dk1"/>
                </a:solidFill>
              </a:rPr>
              <a:t> they can be president for four years! Being commander in chief and chief executive is no easy job! Students must strategically balance running a government and accomplishing their agenda with the challenges and responsibilities that crop up along the way. They will propose an agenda to Congress, sign bills into law, delegate new laws to the appropriate federal agency, handle international diplomacy, and command the military during times of war.</a:t>
            </a:r>
            <a:endParaRPr b="1" sz="1500">
              <a:solidFill>
                <a:schemeClr val="dk1"/>
              </a:solidFill>
            </a:endParaRPr>
          </a:p>
        </p:txBody>
      </p:sp>
      <p:pic>
        <p:nvPicPr>
          <p:cNvPr id="579" name="Google Shape;579;p61"/>
          <p:cNvPicPr preferRelativeResize="0"/>
          <p:nvPr/>
        </p:nvPicPr>
        <p:blipFill>
          <a:blip r:embed="rId6">
            <a:alphaModFix/>
          </a:blip>
          <a:stretch>
            <a:fillRect/>
          </a:stretch>
        </p:blipFill>
        <p:spPr>
          <a:xfrm>
            <a:off x="289754" y="1538294"/>
            <a:ext cx="2659200" cy="1635300"/>
          </a:xfrm>
          <a:prstGeom prst="roundRect">
            <a:avLst>
              <a:gd fmla="val 16667" name="adj"/>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62"/>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85" name="Google Shape;585;p62"/>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586" name="Google Shape;586;p62"/>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7" name="Google Shape;587;p62"/>
          <p:cNvSpPr/>
          <p:nvPr/>
        </p:nvSpPr>
        <p:spPr>
          <a:xfrm>
            <a:off x="472652" y="164096"/>
            <a:ext cx="586200" cy="586200"/>
          </a:xfrm>
          <a:prstGeom prst="ellipse">
            <a:avLst/>
          </a:prstGeom>
          <a:solidFill>
            <a:srgbClr val="FFFFFF"/>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8" name="Google Shape;588;p62"/>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589" name="Google Shape;589;p62"/>
          <p:cNvPicPr preferRelativeResize="0"/>
          <p:nvPr/>
        </p:nvPicPr>
        <p:blipFill>
          <a:blip r:embed="rId5">
            <a:alphaModFix/>
          </a:blip>
          <a:stretch>
            <a:fillRect/>
          </a:stretch>
        </p:blipFill>
        <p:spPr>
          <a:xfrm>
            <a:off x="568374" y="313775"/>
            <a:ext cx="394749" cy="286850"/>
          </a:xfrm>
          <a:prstGeom prst="rect">
            <a:avLst/>
          </a:prstGeom>
          <a:noFill/>
          <a:ln>
            <a:noFill/>
          </a:ln>
        </p:spPr>
      </p:pic>
      <p:sp>
        <p:nvSpPr>
          <p:cNvPr id="590" name="Google Shape;590;p62"/>
          <p:cNvSpPr txBox="1"/>
          <p:nvPr>
            <p:ph type="title"/>
          </p:nvPr>
        </p:nvSpPr>
        <p:spPr>
          <a:xfrm>
            <a:off x="6083524" y="3330551"/>
            <a:ext cx="2678400" cy="600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1720">
                <a:solidFill>
                  <a:srgbClr val="272E77"/>
                </a:solidFill>
              </a:rPr>
              <a:t>Executive Command</a:t>
            </a:r>
            <a:endParaRPr b="1" sz="1720">
              <a:solidFill>
                <a:srgbClr val="272E77"/>
              </a:solidFill>
            </a:endParaRPr>
          </a:p>
          <a:p>
            <a:pPr indent="0" lvl="0" marL="0" rtl="0" algn="ctr">
              <a:spcBef>
                <a:spcPts val="0"/>
              </a:spcBef>
              <a:spcAft>
                <a:spcPts val="0"/>
              </a:spcAft>
              <a:buSzPts val="990"/>
              <a:buNone/>
            </a:pPr>
            <a:r>
              <a:rPr b="1" lang="en" sz="1720">
                <a:solidFill>
                  <a:srgbClr val="272E77"/>
                </a:solidFill>
              </a:rPr>
              <a:t>(Grades 6-12)</a:t>
            </a:r>
            <a:endParaRPr b="1" sz="1720">
              <a:solidFill>
                <a:srgbClr val="272E77"/>
              </a:solidFill>
            </a:endParaRPr>
          </a:p>
        </p:txBody>
      </p:sp>
      <p:sp>
        <p:nvSpPr>
          <p:cNvPr id="591" name="Google Shape;591;p62"/>
          <p:cNvSpPr txBox="1"/>
          <p:nvPr>
            <p:ph type="title"/>
          </p:nvPr>
        </p:nvSpPr>
        <p:spPr>
          <a:xfrm>
            <a:off x="382086" y="3330558"/>
            <a:ext cx="2571900" cy="600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b="1" lang="en" sz="1720">
                <a:solidFill>
                  <a:srgbClr val="272E77"/>
                </a:solidFill>
              </a:rPr>
              <a:t>Neighborhood Good</a:t>
            </a:r>
            <a:endParaRPr b="1" sz="1720">
              <a:solidFill>
                <a:srgbClr val="272E77"/>
              </a:solidFill>
            </a:endParaRPr>
          </a:p>
          <a:p>
            <a:pPr indent="0" lvl="0" marL="0" rtl="0" algn="ctr">
              <a:spcBef>
                <a:spcPts val="0"/>
              </a:spcBef>
              <a:spcAft>
                <a:spcPts val="0"/>
              </a:spcAft>
              <a:buSzPts val="990"/>
              <a:buNone/>
            </a:pPr>
            <a:r>
              <a:rPr b="1" lang="en" sz="1720">
                <a:solidFill>
                  <a:srgbClr val="272E77"/>
                </a:solidFill>
              </a:rPr>
              <a:t>(Grades K-12)</a:t>
            </a:r>
            <a:endParaRPr b="1" sz="1720">
              <a:solidFill>
                <a:srgbClr val="272E77"/>
              </a:solidFill>
            </a:endParaRPr>
          </a:p>
        </p:txBody>
      </p:sp>
      <p:pic>
        <p:nvPicPr>
          <p:cNvPr id="592" name="Google Shape;592;p62"/>
          <p:cNvPicPr preferRelativeResize="0"/>
          <p:nvPr/>
        </p:nvPicPr>
        <p:blipFill rotWithShape="1">
          <a:blip r:embed="rId6">
            <a:alphaModFix/>
          </a:blip>
          <a:srcRect b="4262" l="0" r="0" t="4271"/>
          <a:stretch/>
        </p:blipFill>
        <p:spPr>
          <a:xfrm>
            <a:off x="289738" y="1542431"/>
            <a:ext cx="2659200" cy="1621500"/>
          </a:xfrm>
          <a:prstGeom prst="roundRect">
            <a:avLst>
              <a:gd fmla="val 16667" name="adj"/>
            </a:avLst>
          </a:prstGeom>
          <a:noFill/>
          <a:ln>
            <a:noFill/>
          </a:ln>
          <a:effectLst>
            <a:outerShdw blurRad="57150" rotWithShape="0" algn="bl" dir="5400000" dist="19050">
              <a:srgbClr val="000000">
                <a:alpha val="50000"/>
              </a:srgbClr>
            </a:outerShdw>
          </a:effectLst>
        </p:spPr>
      </p:pic>
      <p:pic>
        <p:nvPicPr>
          <p:cNvPr id="593" name="Google Shape;593;p62"/>
          <p:cNvPicPr preferRelativeResize="0"/>
          <p:nvPr/>
        </p:nvPicPr>
        <p:blipFill rotWithShape="1">
          <a:blip r:embed="rId7">
            <a:alphaModFix/>
          </a:blip>
          <a:srcRect b="0" l="4271" r="4262" t="0"/>
          <a:stretch/>
        </p:blipFill>
        <p:spPr>
          <a:xfrm>
            <a:off x="3242389" y="1535538"/>
            <a:ext cx="2659200" cy="1635300"/>
          </a:xfrm>
          <a:prstGeom prst="roundRect">
            <a:avLst>
              <a:gd fmla="val 16667" name="adj"/>
            </a:avLst>
          </a:prstGeom>
          <a:noFill/>
          <a:ln>
            <a:noFill/>
          </a:ln>
          <a:effectLst>
            <a:outerShdw blurRad="57150" rotWithShape="0" algn="bl" dir="5400000" dist="19050">
              <a:srgbClr val="000000">
                <a:alpha val="50000"/>
              </a:srgbClr>
            </a:outerShdw>
          </a:effectLst>
        </p:spPr>
      </p:pic>
      <p:sp>
        <p:nvSpPr>
          <p:cNvPr id="594" name="Google Shape;594;p62"/>
          <p:cNvSpPr txBox="1"/>
          <p:nvPr>
            <p:ph type="title"/>
          </p:nvPr>
        </p:nvSpPr>
        <p:spPr>
          <a:xfrm>
            <a:off x="3232812" y="3330564"/>
            <a:ext cx="2678400" cy="600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1900">
                <a:solidFill>
                  <a:srgbClr val="272E77"/>
                </a:solidFill>
              </a:rPr>
              <a:t>Convene the Council</a:t>
            </a:r>
            <a:endParaRPr b="1" sz="1900">
              <a:solidFill>
                <a:srgbClr val="272E77"/>
              </a:solidFill>
            </a:endParaRPr>
          </a:p>
          <a:p>
            <a:pPr indent="0" lvl="0" marL="0" rtl="0" algn="ctr">
              <a:spcBef>
                <a:spcPts val="0"/>
              </a:spcBef>
              <a:spcAft>
                <a:spcPts val="0"/>
              </a:spcAft>
              <a:buNone/>
            </a:pPr>
            <a:r>
              <a:rPr b="1" lang="en" sz="1900">
                <a:solidFill>
                  <a:srgbClr val="272E77"/>
                </a:solidFill>
              </a:rPr>
              <a:t>(Grades 6-12)</a:t>
            </a:r>
            <a:endParaRPr b="1" sz="1900">
              <a:solidFill>
                <a:srgbClr val="272E77"/>
              </a:solidFill>
            </a:endParaRPr>
          </a:p>
        </p:txBody>
      </p:sp>
      <p:sp>
        <p:nvSpPr>
          <p:cNvPr id="595" name="Google Shape;595;p62"/>
          <p:cNvSpPr txBox="1"/>
          <p:nvPr>
            <p:ph type="title"/>
          </p:nvPr>
        </p:nvSpPr>
        <p:spPr>
          <a:xfrm>
            <a:off x="400350" y="711388"/>
            <a:ext cx="72045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500">
                <a:solidFill>
                  <a:srgbClr val="FF5B00"/>
                </a:solidFill>
              </a:rPr>
              <a:t>Games</a:t>
            </a:r>
            <a:endParaRPr b="1" sz="2500">
              <a:solidFill>
                <a:srgbClr val="FF5B00"/>
              </a:solidFill>
            </a:endParaRPr>
          </a:p>
        </p:txBody>
      </p:sp>
      <p:pic>
        <p:nvPicPr>
          <p:cNvPr id="596" name="Google Shape;596;p62"/>
          <p:cNvPicPr preferRelativeResize="0"/>
          <p:nvPr/>
        </p:nvPicPr>
        <p:blipFill>
          <a:blip r:embed="rId8">
            <a:alphaModFix/>
          </a:blip>
          <a:stretch>
            <a:fillRect/>
          </a:stretch>
        </p:blipFill>
        <p:spPr>
          <a:xfrm>
            <a:off x="6195054" y="1542444"/>
            <a:ext cx="2659200" cy="1635300"/>
          </a:xfrm>
          <a:prstGeom prst="roundRect">
            <a:avLst>
              <a:gd fmla="val 16667" name="adj"/>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6"/>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8" name="Google Shape;188;p36"/>
          <p:cNvPicPr preferRelativeResize="0"/>
          <p:nvPr/>
        </p:nvPicPr>
        <p:blipFill>
          <a:blip r:embed="rId3">
            <a:alphaModFix/>
          </a:blip>
          <a:stretch>
            <a:fillRect/>
          </a:stretch>
        </p:blipFill>
        <p:spPr>
          <a:xfrm>
            <a:off x="8232047" y="4264475"/>
            <a:ext cx="454755" cy="457200"/>
          </a:xfrm>
          <a:prstGeom prst="rect">
            <a:avLst/>
          </a:prstGeom>
          <a:noFill/>
          <a:ln>
            <a:noFill/>
          </a:ln>
        </p:spPr>
      </p:pic>
      <p:pic>
        <p:nvPicPr>
          <p:cNvPr id="189" name="Google Shape;189;p36"/>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190" name="Google Shape;190;p36"/>
          <p:cNvPicPr preferRelativeResize="0"/>
          <p:nvPr/>
        </p:nvPicPr>
        <p:blipFill rotWithShape="1">
          <a:blip r:embed="rId5">
            <a:alphaModFix/>
          </a:blip>
          <a:srcRect b="13232" l="0" r="0" t="20804"/>
          <a:stretch/>
        </p:blipFill>
        <p:spPr>
          <a:xfrm>
            <a:off x="0" y="0"/>
            <a:ext cx="9144000" cy="5143500"/>
          </a:xfrm>
          <a:prstGeom prst="bevel">
            <a:avLst>
              <a:gd fmla="val 0" name="adj"/>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63"/>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02" name="Google Shape;602;p63"/>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603" name="Google Shape;603;p63"/>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4" name="Google Shape;604;p63"/>
          <p:cNvSpPr/>
          <p:nvPr/>
        </p:nvSpPr>
        <p:spPr>
          <a:xfrm>
            <a:off x="472652" y="164096"/>
            <a:ext cx="586200" cy="586200"/>
          </a:xfrm>
          <a:prstGeom prst="ellipse">
            <a:avLst/>
          </a:prstGeom>
          <a:solidFill>
            <a:srgbClr val="FFFFFF"/>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05" name="Google Shape;605;p63"/>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606" name="Google Shape;606;p63"/>
          <p:cNvPicPr preferRelativeResize="0"/>
          <p:nvPr/>
        </p:nvPicPr>
        <p:blipFill>
          <a:blip r:embed="rId5">
            <a:alphaModFix/>
          </a:blip>
          <a:stretch>
            <a:fillRect/>
          </a:stretch>
        </p:blipFill>
        <p:spPr>
          <a:xfrm>
            <a:off x="568374" y="313775"/>
            <a:ext cx="394749" cy="286850"/>
          </a:xfrm>
          <a:prstGeom prst="rect">
            <a:avLst/>
          </a:prstGeom>
          <a:noFill/>
          <a:ln>
            <a:noFill/>
          </a:ln>
        </p:spPr>
      </p:pic>
      <p:sp>
        <p:nvSpPr>
          <p:cNvPr id="607" name="Google Shape;607;p63"/>
          <p:cNvSpPr txBox="1"/>
          <p:nvPr>
            <p:ph type="title"/>
          </p:nvPr>
        </p:nvSpPr>
        <p:spPr>
          <a:xfrm>
            <a:off x="400350" y="711388"/>
            <a:ext cx="72045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500">
                <a:solidFill>
                  <a:srgbClr val="FF5B00"/>
                </a:solidFill>
              </a:rPr>
              <a:t>Small Group Exploration! </a:t>
            </a:r>
            <a:endParaRPr b="1" sz="2500">
              <a:solidFill>
                <a:srgbClr val="FF5B00"/>
              </a:solidFill>
            </a:endParaRPr>
          </a:p>
        </p:txBody>
      </p:sp>
      <p:sp>
        <p:nvSpPr>
          <p:cNvPr id="608" name="Google Shape;608;p63"/>
          <p:cNvSpPr txBox="1"/>
          <p:nvPr>
            <p:ph idx="1" type="body"/>
          </p:nvPr>
        </p:nvSpPr>
        <p:spPr>
          <a:xfrm>
            <a:off x="311700" y="1452525"/>
            <a:ext cx="5490000" cy="3416400"/>
          </a:xfrm>
          <a:prstGeom prst="rect">
            <a:avLst/>
          </a:prstGeom>
        </p:spPr>
        <p:txBody>
          <a:bodyPr anchorCtr="0" anchor="t" bIns="91425" lIns="91425" spcFirstLastPara="1" rIns="91425" wrap="square" tIns="91425">
            <a:normAutofit/>
          </a:bodyPr>
          <a:lstStyle/>
          <a:p>
            <a:pPr indent="-355600" lvl="0" marL="457200" rtl="0" algn="l">
              <a:spcBef>
                <a:spcPts val="1000"/>
              </a:spcBef>
              <a:spcAft>
                <a:spcPts val="0"/>
              </a:spcAft>
              <a:buClr>
                <a:srgbClr val="333333"/>
              </a:buClr>
              <a:buSzPts val="2000"/>
              <a:buChar char="●"/>
            </a:pPr>
            <a:r>
              <a:rPr lang="en" sz="2000">
                <a:solidFill>
                  <a:srgbClr val="333333"/>
                </a:solidFill>
                <a:highlight>
                  <a:schemeClr val="lt1"/>
                </a:highlight>
              </a:rPr>
              <a:t>Pick a partner(s)</a:t>
            </a:r>
            <a:endParaRPr sz="2000">
              <a:solidFill>
                <a:srgbClr val="333333"/>
              </a:solidFill>
              <a:highlight>
                <a:schemeClr val="lt1"/>
              </a:highlight>
            </a:endParaRPr>
          </a:p>
          <a:p>
            <a:pPr indent="-355600" lvl="0" marL="457200" rtl="0" algn="l">
              <a:spcBef>
                <a:spcPts val="0"/>
              </a:spcBef>
              <a:spcAft>
                <a:spcPts val="0"/>
              </a:spcAft>
              <a:buClr>
                <a:srgbClr val="333333"/>
              </a:buClr>
              <a:buSzPts val="2000"/>
              <a:buChar char="●"/>
            </a:pPr>
            <a:r>
              <a:rPr lang="en" sz="2000">
                <a:solidFill>
                  <a:srgbClr val="333333"/>
                </a:solidFill>
                <a:highlight>
                  <a:schemeClr val="lt1"/>
                </a:highlight>
              </a:rPr>
              <a:t>Select 1 game to play test.</a:t>
            </a:r>
            <a:endParaRPr sz="2000">
              <a:solidFill>
                <a:srgbClr val="333333"/>
              </a:solidFill>
              <a:highlight>
                <a:schemeClr val="lt1"/>
              </a:highlight>
            </a:endParaRPr>
          </a:p>
          <a:p>
            <a:pPr indent="-355600" lvl="0" marL="457200" rtl="0" algn="l">
              <a:spcBef>
                <a:spcPts val="0"/>
              </a:spcBef>
              <a:spcAft>
                <a:spcPts val="0"/>
              </a:spcAft>
              <a:buClr>
                <a:srgbClr val="333333"/>
              </a:buClr>
              <a:buSzPts val="2000"/>
              <a:buChar char="●"/>
            </a:pPr>
            <a:r>
              <a:rPr lang="en" sz="2000">
                <a:solidFill>
                  <a:srgbClr val="333333"/>
                </a:solidFill>
                <a:highlight>
                  <a:schemeClr val="lt1"/>
                </a:highlight>
              </a:rPr>
              <a:t>Play for 10 min. </a:t>
            </a:r>
            <a:endParaRPr sz="2000">
              <a:solidFill>
                <a:srgbClr val="333333"/>
              </a:solidFill>
              <a:highlight>
                <a:schemeClr val="lt1"/>
              </a:highlight>
            </a:endParaRPr>
          </a:p>
          <a:p>
            <a:pPr indent="-355600" lvl="0" marL="457200" rtl="0" algn="l">
              <a:spcBef>
                <a:spcPts val="0"/>
              </a:spcBef>
              <a:spcAft>
                <a:spcPts val="0"/>
              </a:spcAft>
              <a:buClr>
                <a:srgbClr val="333333"/>
              </a:buClr>
              <a:buSzPts val="2000"/>
              <a:buChar char="●"/>
            </a:pPr>
            <a:r>
              <a:rPr lang="en" sz="2000">
                <a:solidFill>
                  <a:srgbClr val="333333"/>
                </a:solidFill>
                <a:highlight>
                  <a:schemeClr val="lt1"/>
                </a:highlight>
              </a:rPr>
              <a:t>Reflect on the following questions (5 min.) </a:t>
            </a:r>
            <a:endParaRPr sz="2000">
              <a:solidFill>
                <a:srgbClr val="333333"/>
              </a:solidFill>
              <a:highlight>
                <a:schemeClr val="lt1"/>
              </a:highlight>
            </a:endParaRPr>
          </a:p>
          <a:p>
            <a:pPr indent="-355600" lvl="1" marL="914400" rtl="0" algn="l">
              <a:lnSpc>
                <a:spcPct val="100000"/>
              </a:lnSpc>
              <a:spcBef>
                <a:spcPts val="1000"/>
              </a:spcBef>
              <a:spcAft>
                <a:spcPts val="0"/>
              </a:spcAft>
              <a:buClr>
                <a:srgbClr val="333333"/>
              </a:buClr>
              <a:buSzPts val="2000"/>
              <a:buChar char="○"/>
            </a:pPr>
            <a:r>
              <a:rPr lang="en" sz="2000">
                <a:solidFill>
                  <a:srgbClr val="333333"/>
                </a:solidFill>
                <a:highlight>
                  <a:schemeClr val="lt1"/>
                </a:highlight>
              </a:rPr>
              <a:t>What was your experience like?</a:t>
            </a:r>
            <a:endParaRPr sz="2000">
              <a:solidFill>
                <a:srgbClr val="333333"/>
              </a:solidFill>
              <a:highlight>
                <a:schemeClr val="lt1"/>
              </a:highlight>
            </a:endParaRPr>
          </a:p>
          <a:p>
            <a:pPr indent="-355600" lvl="1" marL="914400" rtl="0" algn="l">
              <a:lnSpc>
                <a:spcPct val="100000"/>
              </a:lnSpc>
              <a:spcBef>
                <a:spcPts val="1000"/>
              </a:spcBef>
              <a:spcAft>
                <a:spcPts val="1000"/>
              </a:spcAft>
              <a:buClr>
                <a:srgbClr val="333333"/>
              </a:buClr>
              <a:buSzPts val="2000"/>
              <a:buChar char="○"/>
            </a:pPr>
            <a:r>
              <a:rPr lang="en" sz="2000">
                <a:solidFill>
                  <a:srgbClr val="333333"/>
                </a:solidFill>
                <a:highlight>
                  <a:schemeClr val="lt1"/>
                </a:highlight>
              </a:rPr>
              <a:t>What do you think your afterschool students will like?</a:t>
            </a:r>
            <a:endParaRPr sz="2000">
              <a:solidFill>
                <a:srgbClr val="424242"/>
              </a:solidFill>
            </a:endParaRPr>
          </a:p>
        </p:txBody>
      </p:sp>
      <p:pic>
        <p:nvPicPr>
          <p:cNvPr id="609" name="Google Shape;609;p63"/>
          <p:cNvPicPr preferRelativeResize="0"/>
          <p:nvPr/>
        </p:nvPicPr>
        <p:blipFill>
          <a:blip r:embed="rId6">
            <a:alphaModFix/>
          </a:blip>
          <a:stretch>
            <a:fillRect/>
          </a:stretch>
        </p:blipFill>
        <p:spPr>
          <a:xfrm>
            <a:off x="6776960" y="704261"/>
            <a:ext cx="2095800" cy="1288800"/>
          </a:xfrm>
          <a:prstGeom prst="roundRect">
            <a:avLst>
              <a:gd fmla="val 16667" name="adj"/>
            </a:avLst>
          </a:prstGeom>
          <a:noFill/>
          <a:ln>
            <a:noFill/>
          </a:ln>
          <a:effectLst>
            <a:outerShdw blurRad="57150" rotWithShape="0" algn="bl" dir="5400000" dist="19050">
              <a:srgbClr val="000000">
                <a:alpha val="50000"/>
              </a:srgbClr>
            </a:outerShdw>
          </a:effectLst>
        </p:spPr>
      </p:pic>
      <p:pic>
        <p:nvPicPr>
          <p:cNvPr id="610" name="Google Shape;610;p63"/>
          <p:cNvPicPr preferRelativeResize="0"/>
          <p:nvPr/>
        </p:nvPicPr>
        <p:blipFill rotWithShape="1">
          <a:blip r:embed="rId7">
            <a:alphaModFix/>
          </a:blip>
          <a:srcRect b="0" l="4271" r="4262" t="0"/>
          <a:stretch/>
        </p:blipFill>
        <p:spPr>
          <a:xfrm>
            <a:off x="6243562" y="1955035"/>
            <a:ext cx="2095800" cy="1288800"/>
          </a:xfrm>
          <a:prstGeom prst="roundRect">
            <a:avLst>
              <a:gd fmla="val 16667" name="adj"/>
            </a:avLst>
          </a:prstGeom>
          <a:noFill/>
          <a:ln>
            <a:noFill/>
          </a:ln>
          <a:effectLst>
            <a:outerShdw blurRad="57150" rotWithShape="0" algn="bl" dir="5400000" dist="19050">
              <a:srgbClr val="000000">
                <a:alpha val="50000"/>
              </a:srgbClr>
            </a:outerShdw>
          </a:effectLst>
        </p:spPr>
      </p:pic>
      <p:pic>
        <p:nvPicPr>
          <p:cNvPr id="611" name="Google Shape;611;p63"/>
          <p:cNvPicPr preferRelativeResize="0"/>
          <p:nvPr/>
        </p:nvPicPr>
        <p:blipFill rotWithShape="1">
          <a:blip r:embed="rId8">
            <a:alphaModFix/>
          </a:blip>
          <a:srcRect b="4262" l="0" r="0" t="4271"/>
          <a:stretch/>
        </p:blipFill>
        <p:spPr>
          <a:xfrm>
            <a:off x="5710147" y="3174248"/>
            <a:ext cx="2095800" cy="1278000"/>
          </a:xfrm>
          <a:prstGeom prst="roundRect">
            <a:avLst>
              <a:gd fmla="val 16667" name="adj"/>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8">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64"/>
          <p:cNvSpPr txBox="1"/>
          <p:nvPr>
            <p:ph type="title"/>
          </p:nvPr>
        </p:nvSpPr>
        <p:spPr>
          <a:xfrm>
            <a:off x="2818200" y="1257775"/>
            <a:ext cx="6079200" cy="1400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8000"/>
              <a:t>Questions </a:t>
            </a:r>
            <a:endParaRPr sz="8000"/>
          </a:p>
          <a:p>
            <a:pPr indent="0" lvl="0" marL="0" rtl="0" algn="ctr">
              <a:spcBef>
                <a:spcPts val="0"/>
              </a:spcBef>
              <a:spcAft>
                <a:spcPts val="0"/>
              </a:spcAft>
              <a:buNone/>
            </a:pPr>
            <a:r>
              <a:rPr lang="en" sz="8000"/>
              <a:t>&amp; Answers</a:t>
            </a:r>
            <a:endParaRPr sz="80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65"/>
          <p:cNvSpPr/>
          <p:nvPr/>
        </p:nvSpPr>
        <p:spPr>
          <a:xfrm>
            <a:off x="0" y="0"/>
            <a:ext cx="4572000" cy="5143500"/>
          </a:xfrm>
          <a:prstGeom prst="rect">
            <a:avLst/>
          </a:prstGeom>
          <a:solidFill>
            <a:srgbClr val="BD26BF"/>
          </a:solidFill>
          <a:ln cap="flat" cmpd="sng" w="9525">
            <a:solidFill>
              <a:srgbClr val="BD26B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3100">
              <a:solidFill>
                <a:schemeClr val="lt1"/>
              </a:solidFill>
            </a:endParaRPr>
          </a:p>
        </p:txBody>
      </p:sp>
      <p:sp>
        <p:nvSpPr>
          <p:cNvPr id="622" name="Google Shape;622;p65"/>
          <p:cNvSpPr txBox="1"/>
          <p:nvPr/>
        </p:nvSpPr>
        <p:spPr>
          <a:xfrm>
            <a:off x="4854500" y="652400"/>
            <a:ext cx="41856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500">
                <a:solidFill>
                  <a:srgbClr val="480066"/>
                </a:solidFill>
              </a:rPr>
              <a:t>Stay for the 400+ </a:t>
            </a:r>
            <a:endParaRPr b="1" sz="600">
              <a:solidFill>
                <a:srgbClr val="480066"/>
              </a:solidFill>
            </a:endParaRPr>
          </a:p>
          <a:p>
            <a:pPr indent="0" lvl="0" marL="0" rtl="0" algn="l">
              <a:spcBef>
                <a:spcPts val="0"/>
              </a:spcBef>
              <a:spcAft>
                <a:spcPts val="0"/>
              </a:spcAft>
              <a:buNone/>
            </a:pPr>
            <a:r>
              <a:rPr b="1" lang="en" sz="3500">
                <a:solidFill>
                  <a:srgbClr val="480066"/>
                </a:solidFill>
              </a:rPr>
              <a:t>fun, effective, </a:t>
            </a:r>
            <a:endParaRPr b="1" sz="3500">
              <a:solidFill>
                <a:srgbClr val="480066"/>
              </a:solidFill>
            </a:endParaRPr>
          </a:p>
          <a:p>
            <a:pPr indent="0" lvl="0" marL="0" rtl="0" algn="l">
              <a:spcBef>
                <a:spcPts val="0"/>
              </a:spcBef>
              <a:spcAft>
                <a:spcPts val="0"/>
              </a:spcAft>
              <a:buNone/>
            </a:pPr>
            <a:r>
              <a:rPr b="1" lang="en" sz="3500">
                <a:solidFill>
                  <a:srgbClr val="480066"/>
                </a:solidFill>
              </a:rPr>
              <a:t>and free </a:t>
            </a:r>
            <a:endParaRPr b="1" sz="600">
              <a:solidFill>
                <a:srgbClr val="480066"/>
              </a:solidFill>
            </a:endParaRPr>
          </a:p>
          <a:p>
            <a:pPr indent="0" lvl="0" marL="0" rtl="0" algn="l">
              <a:spcBef>
                <a:spcPts val="0"/>
              </a:spcBef>
              <a:spcAft>
                <a:spcPts val="0"/>
              </a:spcAft>
              <a:buNone/>
            </a:pPr>
            <a:r>
              <a:rPr b="1" lang="en" sz="3500">
                <a:solidFill>
                  <a:srgbClr val="480066"/>
                </a:solidFill>
              </a:rPr>
              <a:t>learning resources</a:t>
            </a:r>
            <a:endParaRPr b="1" sz="600">
              <a:solidFill>
                <a:srgbClr val="480066"/>
              </a:solidFill>
            </a:endParaRPr>
          </a:p>
        </p:txBody>
      </p:sp>
      <p:sp>
        <p:nvSpPr>
          <p:cNvPr id="623" name="Google Shape;623;p65"/>
          <p:cNvSpPr txBox="1"/>
          <p:nvPr/>
        </p:nvSpPr>
        <p:spPr>
          <a:xfrm>
            <a:off x="314250" y="606150"/>
            <a:ext cx="38670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500">
                <a:solidFill>
                  <a:schemeClr val="lt1"/>
                </a:solidFill>
              </a:rPr>
              <a:t> Come for the games…</a:t>
            </a:r>
            <a:endParaRPr sz="3500"/>
          </a:p>
        </p:txBody>
      </p:sp>
      <p:pic>
        <p:nvPicPr>
          <p:cNvPr id="624" name="Google Shape;624;p65"/>
          <p:cNvPicPr preferRelativeResize="0"/>
          <p:nvPr/>
        </p:nvPicPr>
        <p:blipFill>
          <a:blip r:embed="rId3">
            <a:alphaModFix/>
          </a:blip>
          <a:stretch>
            <a:fillRect/>
          </a:stretch>
        </p:blipFill>
        <p:spPr>
          <a:xfrm>
            <a:off x="134646" y="3533246"/>
            <a:ext cx="4247100" cy="1474275"/>
          </a:xfrm>
          <a:prstGeom prst="rect">
            <a:avLst/>
          </a:prstGeom>
          <a:noFill/>
          <a:ln>
            <a:noFill/>
          </a:ln>
        </p:spPr>
      </p:pic>
      <p:pic>
        <p:nvPicPr>
          <p:cNvPr id="625" name="Google Shape;625;p65"/>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66"/>
          <p:cNvSpPr txBox="1"/>
          <p:nvPr>
            <p:ph idx="4294967295" type="title"/>
          </p:nvPr>
        </p:nvSpPr>
        <p:spPr>
          <a:xfrm>
            <a:off x="400350" y="711388"/>
            <a:ext cx="72045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500">
                <a:solidFill>
                  <a:srgbClr val="FF5B00"/>
                </a:solidFill>
              </a:rPr>
              <a:t>Explore Our Scope &amp; Sequence </a:t>
            </a:r>
            <a:endParaRPr b="1" sz="2500">
              <a:solidFill>
                <a:srgbClr val="FF5B00"/>
              </a:solidFill>
            </a:endParaRPr>
          </a:p>
        </p:txBody>
      </p:sp>
      <p:sp>
        <p:nvSpPr>
          <p:cNvPr id="631" name="Google Shape;631;p66"/>
          <p:cNvSpPr txBox="1"/>
          <p:nvPr>
            <p:ph idx="4294967295" type="body"/>
          </p:nvPr>
        </p:nvSpPr>
        <p:spPr>
          <a:xfrm>
            <a:off x="311700" y="1452525"/>
            <a:ext cx="4760400" cy="34164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Clr>
                <a:srgbClr val="424242"/>
              </a:buClr>
              <a:buSzPts val="2000"/>
              <a:buChar char="●"/>
            </a:pPr>
            <a:r>
              <a:rPr lang="en" sz="2000">
                <a:solidFill>
                  <a:srgbClr val="424242"/>
                </a:solidFill>
              </a:rPr>
              <a:t>Lists all of our resources organized into units</a:t>
            </a:r>
            <a:endParaRPr sz="2000">
              <a:solidFill>
                <a:srgbClr val="424242"/>
              </a:solidFill>
            </a:endParaRPr>
          </a:p>
          <a:p>
            <a:pPr indent="-323850" lvl="1" marL="914400" rtl="0" algn="l">
              <a:lnSpc>
                <a:spcPct val="100000"/>
              </a:lnSpc>
              <a:spcBef>
                <a:spcPts val="0"/>
              </a:spcBef>
              <a:spcAft>
                <a:spcPts val="0"/>
              </a:spcAft>
              <a:buClr>
                <a:srgbClr val="424242"/>
              </a:buClr>
              <a:buSzPts val="1500"/>
              <a:buChar char="○"/>
            </a:pPr>
            <a:r>
              <a:rPr lang="en" sz="1500">
                <a:solidFill>
                  <a:srgbClr val="424242"/>
                </a:solidFill>
              </a:rPr>
              <a:t>ELEM: </a:t>
            </a:r>
            <a:r>
              <a:rPr i="1" lang="en" sz="1500">
                <a:solidFill>
                  <a:srgbClr val="424242"/>
                </a:solidFill>
              </a:rPr>
              <a:t>over 50 mystery lessons</a:t>
            </a:r>
            <a:endParaRPr i="1" sz="1500">
              <a:solidFill>
                <a:srgbClr val="424242"/>
              </a:solidFill>
            </a:endParaRPr>
          </a:p>
          <a:p>
            <a:pPr indent="-323850" lvl="1" marL="914400" rtl="0" algn="l">
              <a:lnSpc>
                <a:spcPct val="100000"/>
              </a:lnSpc>
              <a:spcBef>
                <a:spcPts val="0"/>
              </a:spcBef>
              <a:spcAft>
                <a:spcPts val="0"/>
              </a:spcAft>
              <a:buClr>
                <a:srgbClr val="424242"/>
              </a:buClr>
              <a:buSzPts val="1500"/>
              <a:buChar char="○"/>
            </a:pPr>
            <a:r>
              <a:rPr lang="en" sz="1500">
                <a:solidFill>
                  <a:srgbClr val="424242"/>
                </a:solidFill>
              </a:rPr>
              <a:t>MS: </a:t>
            </a:r>
            <a:r>
              <a:rPr i="1" lang="en" sz="1500">
                <a:solidFill>
                  <a:srgbClr val="424242"/>
                </a:solidFill>
              </a:rPr>
              <a:t>over 250 lesson plans into 21 units</a:t>
            </a:r>
            <a:endParaRPr sz="1500">
              <a:solidFill>
                <a:srgbClr val="424242"/>
              </a:solidFill>
            </a:endParaRPr>
          </a:p>
          <a:p>
            <a:pPr indent="-323850" lvl="1" marL="914400" rtl="0" algn="l">
              <a:lnSpc>
                <a:spcPct val="100000"/>
              </a:lnSpc>
              <a:spcBef>
                <a:spcPts val="0"/>
              </a:spcBef>
              <a:spcAft>
                <a:spcPts val="0"/>
              </a:spcAft>
              <a:buClr>
                <a:srgbClr val="424242"/>
              </a:buClr>
              <a:buSzPts val="1500"/>
              <a:buChar char="○"/>
            </a:pPr>
            <a:r>
              <a:rPr lang="en" sz="1500">
                <a:solidFill>
                  <a:srgbClr val="424242"/>
                </a:solidFill>
              </a:rPr>
              <a:t>HS: </a:t>
            </a:r>
            <a:r>
              <a:rPr i="1" lang="en" sz="1500">
                <a:solidFill>
                  <a:srgbClr val="424242"/>
                </a:solidFill>
              </a:rPr>
              <a:t>over 100 lesson plans into 17 units</a:t>
            </a:r>
            <a:endParaRPr sz="2000">
              <a:solidFill>
                <a:srgbClr val="424242"/>
              </a:solidFill>
            </a:endParaRPr>
          </a:p>
          <a:p>
            <a:pPr indent="-355600" lvl="0" marL="457200" rtl="0" algn="l">
              <a:spcBef>
                <a:spcPts val="0"/>
              </a:spcBef>
              <a:spcAft>
                <a:spcPts val="0"/>
              </a:spcAft>
              <a:buClr>
                <a:srgbClr val="424242"/>
              </a:buClr>
              <a:buSzPts val="2000"/>
              <a:buChar char="●"/>
            </a:pPr>
            <a:r>
              <a:rPr lang="en" sz="2000">
                <a:solidFill>
                  <a:srgbClr val="424242"/>
                </a:solidFill>
              </a:rPr>
              <a:t>All resources are hyperlinked</a:t>
            </a:r>
            <a:endParaRPr sz="2000">
              <a:solidFill>
                <a:srgbClr val="424242"/>
              </a:solidFill>
            </a:endParaRPr>
          </a:p>
          <a:p>
            <a:pPr indent="-355600" lvl="0" marL="457200" rtl="0" algn="l">
              <a:spcBef>
                <a:spcPts val="0"/>
              </a:spcBef>
              <a:spcAft>
                <a:spcPts val="0"/>
              </a:spcAft>
              <a:buClr>
                <a:srgbClr val="424242"/>
              </a:buClr>
              <a:buSzPts val="2000"/>
              <a:buChar char="●"/>
            </a:pPr>
            <a:r>
              <a:rPr lang="en" sz="2000">
                <a:solidFill>
                  <a:srgbClr val="424242"/>
                </a:solidFill>
              </a:rPr>
              <a:t>Pick &amp; choose what works best for your students!</a:t>
            </a:r>
            <a:endParaRPr sz="2000">
              <a:solidFill>
                <a:srgbClr val="424242"/>
              </a:solidFill>
            </a:endParaRPr>
          </a:p>
        </p:txBody>
      </p:sp>
      <p:pic>
        <p:nvPicPr>
          <p:cNvPr id="632" name="Google Shape;632;p66"/>
          <p:cNvPicPr preferRelativeResize="0"/>
          <p:nvPr/>
        </p:nvPicPr>
        <p:blipFill>
          <a:blip r:embed="rId3">
            <a:alphaModFix/>
          </a:blip>
          <a:stretch>
            <a:fillRect/>
          </a:stretch>
        </p:blipFill>
        <p:spPr>
          <a:xfrm>
            <a:off x="6908800" y="863795"/>
            <a:ext cx="1989100" cy="2334680"/>
          </a:xfrm>
          <a:prstGeom prst="rect">
            <a:avLst/>
          </a:prstGeom>
          <a:noFill/>
          <a:ln cap="flat" cmpd="sng" w="190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633" name="Google Shape;633;p66"/>
          <p:cNvPicPr preferRelativeResize="0"/>
          <p:nvPr/>
        </p:nvPicPr>
        <p:blipFill>
          <a:blip r:embed="rId4">
            <a:alphaModFix/>
          </a:blip>
          <a:stretch>
            <a:fillRect/>
          </a:stretch>
        </p:blipFill>
        <p:spPr>
          <a:xfrm>
            <a:off x="6257175" y="1547285"/>
            <a:ext cx="1989100" cy="2572691"/>
          </a:xfrm>
          <a:prstGeom prst="rect">
            <a:avLst/>
          </a:prstGeom>
          <a:noFill/>
          <a:ln cap="flat" cmpd="sng" w="28575">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pic>
        <p:nvPicPr>
          <p:cNvPr id="634" name="Google Shape;634;p66"/>
          <p:cNvPicPr preferRelativeResize="0"/>
          <p:nvPr/>
        </p:nvPicPr>
        <p:blipFill rotWithShape="1">
          <a:blip r:embed="rId5">
            <a:alphaModFix/>
          </a:blip>
          <a:srcRect b="377" l="0" r="0" t="377"/>
          <a:stretch/>
        </p:blipFill>
        <p:spPr>
          <a:xfrm>
            <a:off x="5376900" y="2121925"/>
            <a:ext cx="1989108" cy="2574651"/>
          </a:xfrm>
          <a:prstGeom prst="rect">
            <a:avLst/>
          </a:prstGeom>
          <a:noFill/>
          <a:ln cap="flat" cmpd="sng" w="1905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sp>
        <p:nvSpPr>
          <p:cNvPr id="635" name="Google Shape;635;p66"/>
          <p:cNvSpPr txBox="1"/>
          <p:nvPr/>
        </p:nvSpPr>
        <p:spPr>
          <a:xfrm>
            <a:off x="311700" y="4179575"/>
            <a:ext cx="3274800" cy="420000"/>
          </a:xfrm>
          <a:prstGeom prst="rect">
            <a:avLst/>
          </a:prstGeom>
          <a:noFill/>
          <a:ln>
            <a:noFill/>
          </a:ln>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sz="1800">
                <a:solidFill>
                  <a:srgbClr val="FF5B00"/>
                </a:solidFill>
              </a:rPr>
              <a:t>icivics.org/scope-sequence</a:t>
            </a:r>
            <a:endParaRPr b="1" sz="1800">
              <a:solidFill>
                <a:srgbClr val="FF5B00"/>
              </a:solidFill>
            </a:endParaRPr>
          </a:p>
        </p:txBody>
      </p:sp>
      <p:sp>
        <p:nvSpPr>
          <p:cNvPr id="636" name="Google Shape;636;p66"/>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37" name="Google Shape;637;p66"/>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38" name="Google Shape;638;p66"/>
          <p:cNvPicPr preferRelativeResize="0"/>
          <p:nvPr/>
        </p:nvPicPr>
        <p:blipFill rotWithShape="1">
          <a:blip r:embed="rId6">
            <a:alphaModFix/>
          </a:blip>
          <a:srcRect b="6601" l="0" r="0" t="8110"/>
          <a:stretch/>
        </p:blipFill>
        <p:spPr>
          <a:xfrm>
            <a:off x="8229588" y="4189194"/>
            <a:ext cx="719375" cy="60775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67"/>
          <p:cNvSpPr txBox="1"/>
          <p:nvPr/>
        </p:nvSpPr>
        <p:spPr>
          <a:xfrm>
            <a:off x="1328057" y="868838"/>
            <a:ext cx="71529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rgbClr val="480066"/>
                </a:solidFill>
              </a:rPr>
              <a:t>Mark your calendar (immediately)! </a:t>
            </a:r>
            <a:endParaRPr b="1" sz="3400">
              <a:solidFill>
                <a:srgbClr val="480066"/>
              </a:solidFill>
            </a:endParaRPr>
          </a:p>
        </p:txBody>
      </p:sp>
      <p:pic>
        <p:nvPicPr>
          <p:cNvPr id="644" name="Google Shape;644;p67"/>
          <p:cNvPicPr preferRelativeResize="0"/>
          <p:nvPr/>
        </p:nvPicPr>
        <p:blipFill rotWithShape="1">
          <a:blip r:embed="rId3">
            <a:alphaModFix/>
          </a:blip>
          <a:srcRect b="33424" l="28068" r="25506" t="24275"/>
          <a:stretch/>
        </p:blipFill>
        <p:spPr>
          <a:xfrm>
            <a:off x="717850" y="709675"/>
            <a:ext cx="1593825" cy="1452175"/>
          </a:xfrm>
          <a:prstGeom prst="rect">
            <a:avLst/>
          </a:prstGeom>
          <a:noFill/>
          <a:ln>
            <a:noFill/>
          </a:ln>
        </p:spPr>
      </p:pic>
      <p:sp>
        <p:nvSpPr>
          <p:cNvPr id="645" name="Google Shape;645;p67"/>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6" name="Google Shape;646;p67"/>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47" name="Google Shape;647;p67"/>
          <p:cNvPicPr preferRelativeResize="0"/>
          <p:nvPr/>
        </p:nvPicPr>
        <p:blipFill>
          <a:blip r:embed="rId4">
            <a:alphaModFix/>
          </a:blip>
          <a:stretch>
            <a:fillRect/>
          </a:stretch>
        </p:blipFill>
        <p:spPr>
          <a:xfrm>
            <a:off x="353115" y="2414325"/>
            <a:ext cx="8437775" cy="1544250"/>
          </a:xfrm>
          <a:prstGeom prst="rect">
            <a:avLst/>
          </a:prstGeom>
          <a:noFill/>
          <a:ln cap="flat" cmpd="sng" w="9525">
            <a:solidFill>
              <a:schemeClr val="dk2"/>
            </a:solidFill>
            <a:prstDash val="solid"/>
            <a:round/>
            <a:headEnd len="sm" w="sm" type="none"/>
            <a:tailEnd len="sm" w="sm" type="none"/>
          </a:ln>
        </p:spPr>
      </p:pic>
      <p:pic>
        <p:nvPicPr>
          <p:cNvPr id="648" name="Google Shape;648;p67"/>
          <p:cNvPicPr preferRelativeResize="0"/>
          <p:nvPr/>
        </p:nvPicPr>
        <p:blipFill rotWithShape="1">
          <a:blip r:embed="rId5">
            <a:alphaModFix/>
          </a:blip>
          <a:srcRect b="6601" l="0" r="0" t="8110"/>
          <a:stretch/>
        </p:blipFill>
        <p:spPr>
          <a:xfrm>
            <a:off x="8229588" y="4189194"/>
            <a:ext cx="719375" cy="60775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68"/>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4" name="Google Shape;654;p68"/>
          <p:cNvSpPr txBox="1"/>
          <p:nvPr/>
        </p:nvSpPr>
        <p:spPr>
          <a:xfrm>
            <a:off x="0" y="1036400"/>
            <a:ext cx="65457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solidFill>
                  <a:srgbClr val="FF5B00"/>
                </a:solidFill>
              </a:rPr>
              <a:t>Join our community!</a:t>
            </a:r>
            <a:endParaRPr sz="4800">
              <a:solidFill>
                <a:srgbClr val="FF5B00"/>
              </a:solidFill>
            </a:endParaRPr>
          </a:p>
        </p:txBody>
      </p:sp>
      <p:pic>
        <p:nvPicPr>
          <p:cNvPr id="655" name="Google Shape;655;p68"/>
          <p:cNvPicPr preferRelativeResize="0"/>
          <p:nvPr/>
        </p:nvPicPr>
        <p:blipFill rotWithShape="1">
          <a:blip r:embed="rId3">
            <a:alphaModFix/>
          </a:blip>
          <a:srcRect b="33184" l="8876" r="84405" t="27728"/>
          <a:stretch/>
        </p:blipFill>
        <p:spPr>
          <a:xfrm>
            <a:off x="752041" y="2260008"/>
            <a:ext cx="473655" cy="734991"/>
          </a:xfrm>
          <a:prstGeom prst="rect">
            <a:avLst/>
          </a:prstGeom>
          <a:noFill/>
          <a:ln>
            <a:noFill/>
          </a:ln>
        </p:spPr>
      </p:pic>
      <p:pic>
        <p:nvPicPr>
          <p:cNvPr id="656" name="Google Shape;656;p68"/>
          <p:cNvPicPr preferRelativeResize="0"/>
          <p:nvPr/>
        </p:nvPicPr>
        <p:blipFill rotWithShape="1">
          <a:blip r:embed="rId3">
            <a:alphaModFix/>
          </a:blip>
          <a:srcRect b="34919" l="25622" r="64340" t="29327"/>
          <a:stretch/>
        </p:blipFill>
        <p:spPr>
          <a:xfrm>
            <a:off x="1621695" y="2328531"/>
            <a:ext cx="629406" cy="597945"/>
          </a:xfrm>
          <a:prstGeom prst="rect">
            <a:avLst/>
          </a:prstGeom>
          <a:noFill/>
          <a:ln>
            <a:noFill/>
          </a:ln>
        </p:spPr>
      </p:pic>
      <p:pic>
        <p:nvPicPr>
          <p:cNvPr id="657" name="Google Shape;657;p68"/>
          <p:cNvPicPr preferRelativeResize="0"/>
          <p:nvPr/>
        </p:nvPicPr>
        <p:blipFill rotWithShape="1">
          <a:blip r:embed="rId3">
            <a:alphaModFix/>
          </a:blip>
          <a:srcRect b="37255" l="45001" r="46186" t="30798"/>
          <a:stretch/>
        </p:blipFill>
        <p:spPr>
          <a:xfrm>
            <a:off x="5062619" y="2274156"/>
            <a:ext cx="731047" cy="706695"/>
          </a:xfrm>
          <a:prstGeom prst="rect">
            <a:avLst/>
          </a:prstGeom>
          <a:noFill/>
          <a:ln>
            <a:noFill/>
          </a:ln>
        </p:spPr>
      </p:pic>
      <p:pic>
        <p:nvPicPr>
          <p:cNvPr id="658" name="Google Shape;658;p68"/>
          <p:cNvPicPr preferRelativeResize="0"/>
          <p:nvPr/>
        </p:nvPicPr>
        <p:blipFill rotWithShape="1">
          <a:blip r:embed="rId3">
            <a:alphaModFix/>
          </a:blip>
          <a:srcRect b="35752" l="63381" r="27241" t="30958"/>
          <a:stretch/>
        </p:blipFill>
        <p:spPr>
          <a:xfrm>
            <a:off x="2647100" y="2256034"/>
            <a:ext cx="784841" cy="742938"/>
          </a:xfrm>
          <a:prstGeom prst="rect">
            <a:avLst/>
          </a:prstGeom>
          <a:noFill/>
          <a:ln>
            <a:noFill/>
          </a:ln>
        </p:spPr>
      </p:pic>
      <p:pic>
        <p:nvPicPr>
          <p:cNvPr id="659" name="Google Shape;659;p68"/>
          <p:cNvPicPr preferRelativeResize="0"/>
          <p:nvPr/>
        </p:nvPicPr>
        <p:blipFill rotWithShape="1">
          <a:blip r:embed="rId3">
            <a:alphaModFix/>
          </a:blip>
          <a:srcRect b="38315" l="81272" r="7985" t="31925"/>
          <a:stretch/>
        </p:blipFill>
        <p:spPr>
          <a:xfrm>
            <a:off x="3827941" y="2317717"/>
            <a:ext cx="838679" cy="619574"/>
          </a:xfrm>
          <a:prstGeom prst="rect">
            <a:avLst/>
          </a:prstGeom>
          <a:noFill/>
          <a:ln>
            <a:noFill/>
          </a:ln>
        </p:spPr>
      </p:pic>
      <p:pic>
        <p:nvPicPr>
          <p:cNvPr id="660" name="Google Shape;660;p68"/>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sp>
        <p:nvSpPr>
          <p:cNvPr id="661" name="Google Shape;661;p68"/>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62" name="Google Shape;662;p68"/>
          <p:cNvPicPr preferRelativeResize="0"/>
          <p:nvPr/>
        </p:nvPicPr>
        <p:blipFill rotWithShape="1">
          <a:blip r:embed="rId5">
            <a:alphaModFix/>
          </a:blip>
          <a:srcRect b="0" l="15562" r="8783" t="0"/>
          <a:stretch/>
        </p:blipFill>
        <p:spPr>
          <a:xfrm>
            <a:off x="6548550" y="0"/>
            <a:ext cx="2595451" cy="5143501"/>
          </a:xfrm>
          <a:prstGeom prst="rect">
            <a:avLst/>
          </a:prstGeom>
          <a:noFill/>
          <a:ln>
            <a:noFill/>
          </a:ln>
        </p:spPr>
      </p:pic>
      <p:sp>
        <p:nvSpPr>
          <p:cNvPr id="663" name="Google Shape;663;p68"/>
          <p:cNvSpPr txBox="1"/>
          <p:nvPr/>
        </p:nvSpPr>
        <p:spPr>
          <a:xfrm>
            <a:off x="0" y="3125350"/>
            <a:ext cx="65457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2800">
                <a:solidFill>
                  <a:srgbClr val="480166"/>
                </a:solidFill>
              </a:rPr>
              <a:t>Search for iCivics</a:t>
            </a:r>
            <a:endParaRPr b="1" i="1" sz="2800">
              <a:solidFill>
                <a:srgbClr val="480166"/>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pic>
        <p:nvPicPr>
          <p:cNvPr id="668" name="Google Shape;668;p69"/>
          <p:cNvPicPr preferRelativeResize="0"/>
          <p:nvPr/>
        </p:nvPicPr>
        <p:blipFill>
          <a:blip r:embed="rId3">
            <a:alphaModFix/>
          </a:blip>
          <a:stretch>
            <a:fillRect/>
          </a:stretch>
        </p:blipFill>
        <p:spPr>
          <a:xfrm>
            <a:off x="420300" y="998700"/>
            <a:ext cx="3923100" cy="3923100"/>
          </a:xfrm>
          <a:prstGeom prst="rect">
            <a:avLst/>
          </a:prstGeom>
          <a:noFill/>
          <a:ln>
            <a:noFill/>
          </a:ln>
        </p:spPr>
      </p:pic>
      <p:sp>
        <p:nvSpPr>
          <p:cNvPr id="669" name="Google Shape;669;p69"/>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0" name="Google Shape;670;p69"/>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1" name="Google Shape;671;p69"/>
          <p:cNvSpPr txBox="1"/>
          <p:nvPr/>
        </p:nvSpPr>
        <p:spPr>
          <a:xfrm>
            <a:off x="4572000" y="2412010"/>
            <a:ext cx="36576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800">
                <a:solidFill>
                  <a:srgbClr val="FF5B00"/>
                </a:solidFill>
              </a:rPr>
              <a:t>Thank You!</a:t>
            </a:r>
            <a:endParaRPr sz="4800">
              <a:solidFill>
                <a:srgbClr val="FF5B00"/>
              </a:solidFill>
            </a:endParaRPr>
          </a:p>
        </p:txBody>
      </p:sp>
      <p:pic>
        <p:nvPicPr>
          <p:cNvPr id="672" name="Google Shape;672;p69"/>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7"/>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96" name="Google Shape;196;p37"/>
          <p:cNvPicPr preferRelativeResize="0"/>
          <p:nvPr/>
        </p:nvPicPr>
        <p:blipFill>
          <a:blip r:embed="rId3">
            <a:alphaModFix/>
          </a:blip>
          <a:stretch>
            <a:fillRect/>
          </a:stretch>
        </p:blipFill>
        <p:spPr>
          <a:xfrm>
            <a:off x="8232047" y="4264475"/>
            <a:ext cx="454755" cy="457200"/>
          </a:xfrm>
          <a:prstGeom prst="rect">
            <a:avLst/>
          </a:prstGeom>
          <a:noFill/>
          <a:ln>
            <a:noFill/>
          </a:ln>
        </p:spPr>
      </p:pic>
      <p:pic>
        <p:nvPicPr>
          <p:cNvPr id="197" name="Google Shape;197;p37"/>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198" name="Google Shape;198;p37"/>
          <p:cNvPicPr preferRelativeResize="0"/>
          <p:nvPr/>
        </p:nvPicPr>
        <p:blipFill rotWithShape="1">
          <a:blip r:embed="rId5">
            <a:alphaModFix/>
          </a:blip>
          <a:srcRect b="0" l="0" r="0" t="0"/>
          <a:stretch/>
        </p:blipFill>
        <p:spPr>
          <a:xfrm>
            <a:off x="-365325" y="457200"/>
            <a:ext cx="4633024" cy="4633024"/>
          </a:xfrm>
          <a:prstGeom prst="rect">
            <a:avLst/>
          </a:prstGeom>
          <a:noFill/>
          <a:ln>
            <a:noFill/>
          </a:ln>
        </p:spPr>
      </p:pic>
      <p:sp>
        <p:nvSpPr>
          <p:cNvPr id="199" name="Google Shape;199;p37"/>
          <p:cNvSpPr txBox="1"/>
          <p:nvPr/>
        </p:nvSpPr>
        <p:spPr>
          <a:xfrm>
            <a:off x="4491250" y="703050"/>
            <a:ext cx="44577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131314"/>
                </a:solidFill>
              </a:rPr>
              <a:t>What percentage of Americans know we have three branches of government?</a:t>
            </a:r>
            <a:endParaRPr sz="2200">
              <a:solidFill>
                <a:srgbClr val="131314"/>
              </a:solidFill>
            </a:endParaRPr>
          </a:p>
        </p:txBody>
      </p:sp>
      <p:sp>
        <p:nvSpPr>
          <p:cNvPr id="200" name="Google Shape;200;p37"/>
          <p:cNvSpPr txBox="1"/>
          <p:nvPr/>
        </p:nvSpPr>
        <p:spPr>
          <a:xfrm>
            <a:off x="5308900" y="1827906"/>
            <a:ext cx="2822400" cy="1751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0">
                <a:solidFill>
                  <a:srgbClr val="480166"/>
                </a:solidFill>
              </a:rPr>
              <a:t>67%</a:t>
            </a:r>
            <a:endParaRPr sz="9000">
              <a:solidFill>
                <a:srgbClr val="480166"/>
              </a:solidFill>
            </a:endParaRPr>
          </a:p>
        </p:txBody>
      </p:sp>
      <p:sp>
        <p:nvSpPr>
          <p:cNvPr id="201" name="Google Shape;201;p37"/>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2" name="Google Shape;202;p37"/>
          <p:cNvSpPr txBox="1"/>
          <p:nvPr/>
        </p:nvSpPr>
        <p:spPr>
          <a:xfrm>
            <a:off x="4343900" y="4293875"/>
            <a:ext cx="3885600" cy="39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en" sz="1100">
                <a:solidFill>
                  <a:schemeClr val="dk2"/>
                </a:solidFill>
              </a:rPr>
              <a:t>From: </a:t>
            </a:r>
            <a:r>
              <a:rPr i="1" lang="en" sz="1100" u="sng">
                <a:solidFill>
                  <a:schemeClr val="hlink"/>
                </a:solidFill>
                <a:hlinkClick r:id="rId6"/>
              </a:rPr>
              <a:t>US Chamber Foundation (2024) New Study Finds Alarming Lack of Civic Literacy Among Americans.</a:t>
            </a:r>
            <a:endParaRPr i="1" sz="11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8"/>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8" name="Google Shape;208;p38"/>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09" name="Google Shape;209;p38"/>
          <p:cNvPicPr preferRelativeResize="0"/>
          <p:nvPr/>
        </p:nvPicPr>
        <p:blipFill>
          <a:blip r:embed="rId3">
            <a:alphaModFix/>
          </a:blip>
          <a:stretch>
            <a:fillRect/>
          </a:stretch>
        </p:blipFill>
        <p:spPr>
          <a:xfrm>
            <a:off x="8232047" y="4264475"/>
            <a:ext cx="454755" cy="457200"/>
          </a:xfrm>
          <a:prstGeom prst="rect">
            <a:avLst/>
          </a:prstGeom>
          <a:noFill/>
          <a:ln>
            <a:noFill/>
          </a:ln>
        </p:spPr>
      </p:pic>
      <p:pic>
        <p:nvPicPr>
          <p:cNvPr id="210" name="Google Shape;210;p38"/>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sp>
        <p:nvSpPr>
          <p:cNvPr id="211" name="Google Shape;211;p38"/>
          <p:cNvSpPr txBox="1"/>
          <p:nvPr/>
        </p:nvSpPr>
        <p:spPr>
          <a:xfrm>
            <a:off x="4491250" y="703050"/>
            <a:ext cx="44577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131314"/>
                </a:solidFill>
              </a:rPr>
              <a:t>What percentage of Americans aged 18-29 know the term lengths of Senators?</a:t>
            </a:r>
            <a:endParaRPr sz="2200">
              <a:solidFill>
                <a:srgbClr val="131314"/>
              </a:solidFill>
            </a:endParaRPr>
          </a:p>
        </p:txBody>
      </p:sp>
      <p:sp>
        <p:nvSpPr>
          <p:cNvPr id="212" name="Google Shape;212;p38"/>
          <p:cNvSpPr txBox="1"/>
          <p:nvPr/>
        </p:nvSpPr>
        <p:spPr>
          <a:xfrm>
            <a:off x="5308900" y="1827906"/>
            <a:ext cx="2822400" cy="1751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0">
                <a:solidFill>
                  <a:srgbClr val="480166"/>
                </a:solidFill>
              </a:rPr>
              <a:t>39%</a:t>
            </a:r>
            <a:endParaRPr sz="9000">
              <a:solidFill>
                <a:srgbClr val="480166"/>
              </a:solidFill>
            </a:endParaRPr>
          </a:p>
        </p:txBody>
      </p:sp>
      <p:pic>
        <p:nvPicPr>
          <p:cNvPr id="213" name="Google Shape;213;p38"/>
          <p:cNvPicPr preferRelativeResize="0"/>
          <p:nvPr/>
        </p:nvPicPr>
        <p:blipFill rotWithShape="1">
          <a:blip r:embed="rId5">
            <a:alphaModFix/>
          </a:blip>
          <a:srcRect b="0" l="0" r="0" t="0"/>
          <a:stretch/>
        </p:blipFill>
        <p:spPr>
          <a:xfrm>
            <a:off x="-365325" y="457200"/>
            <a:ext cx="4633024" cy="4633024"/>
          </a:xfrm>
          <a:prstGeom prst="rect">
            <a:avLst/>
          </a:prstGeom>
          <a:noFill/>
          <a:ln>
            <a:noFill/>
          </a:ln>
        </p:spPr>
      </p:pic>
      <p:sp>
        <p:nvSpPr>
          <p:cNvPr id="214" name="Google Shape;214;p38"/>
          <p:cNvSpPr txBox="1"/>
          <p:nvPr/>
        </p:nvSpPr>
        <p:spPr>
          <a:xfrm>
            <a:off x="4343900" y="4293875"/>
            <a:ext cx="3325200" cy="39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en" sz="1100">
                <a:solidFill>
                  <a:schemeClr val="dk2"/>
                </a:solidFill>
              </a:rPr>
              <a:t>From: </a:t>
            </a:r>
            <a:r>
              <a:rPr i="1" lang="en" sz="1100" u="sng">
                <a:solidFill>
                  <a:schemeClr val="hlink"/>
                </a:solidFill>
                <a:hlinkClick r:id="rId6"/>
              </a:rPr>
              <a:t>Pew Research (2023). “What Americans Know about their Government?”</a:t>
            </a:r>
            <a:endParaRPr i="1" sz="11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9"/>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0" name="Google Shape;220;p39"/>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21" name="Google Shape;221;p39"/>
          <p:cNvPicPr preferRelativeResize="0"/>
          <p:nvPr/>
        </p:nvPicPr>
        <p:blipFill>
          <a:blip r:embed="rId3">
            <a:alphaModFix/>
          </a:blip>
          <a:stretch>
            <a:fillRect/>
          </a:stretch>
        </p:blipFill>
        <p:spPr>
          <a:xfrm>
            <a:off x="8232047" y="4264475"/>
            <a:ext cx="454755" cy="457200"/>
          </a:xfrm>
          <a:prstGeom prst="rect">
            <a:avLst/>
          </a:prstGeom>
          <a:noFill/>
          <a:ln>
            <a:noFill/>
          </a:ln>
        </p:spPr>
      </p:pic>
      <p:pic>
        <p:nvPicPr>
          <p:cNvPr id="222" name="Google Shape;222;p39"/>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223" name="Google Shape;223;p39"/>
          <p:cNvPicPr preferRelativeResize="0"/>
          <p:nvPr/>
        </p:nvPicPr>
        <p:blipFill rotWithShape="1">
          <a:blip r:embed="rId5">
            <a:alphaModFix/>
          </a:blip>
          <a:srcRect b="0" l="0" r="0" t="0"/>
          <a:stretch/>
        </p:blipFill>
        <p:spPr>
          <a:xfrm>
            <a:off x="-365325" y="457200"/>
            <a:ext cx="4633024" cy="4633024"/>
          </a:xfrm>
          <a:prstGeom prst="rect">
            <a:avLst/>
          </a:prstGeom>
          <a:noFill/>
          <a:ln>
            <a:noFill/>
          </a:ln>
        </p:spPr>
      </p:pic>
      <p:sp>
        <p:nvSpPr>
          <p:cNvPr id="224" name="Google Shape;224;p39"/>
          <p:cNvSpPr txBox="1"/>
          <p:nvPr/>
        </p:nvSpPr>
        <p:spPr>
          <a:xfrm>
            <a:off x="4491250" y="703050"/>
            <a:ext cx="46329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131314"/>
                </a:solidFill>
              </a:rPr>
              <a:t>How many 18-24 year olds planned to *participate civically in 2024? </a:t>
            </a:r>
            <a:endParaRPr sz="2200">
              <a:solidFill>
                <a:srgbClr val="131314"/>
              </a:solidFill>
            </a:endParaRPr>
          </a:p>
        </p:txBody>
      </p:sp>
      <p:sp>
        <p:nvSpPr>
          <p:cNvPr id="225" name="Google Shape;225;p39"/>
          <p:cNvSpPr txBox="1"/>
          <p:nvPr/>
        </p:nvSpPr>
        <p:spPr>
          <a:xfrm>
            <a:off x="5308900" y="1827906"/>
            <a:ext cx="2822400" cy="1751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0">
                <a:solidFill>
                  <a:srgbClr val="480166"/>
                </a:solidFill>
              </a:rPr>
              <a:t>33%</a:t>
            </a:r>
            <a:endParaRPr sz="9000">
              <a:solidFill>
                <a:srgbClr val="480166"/>
              </a:solidFill>
            </a:endParaRPr>
          </a:p>
        </p:txBody>
      </p:sp>
      <p:sp>
        <p:nvSpPr>
          <p:cNvPr id="226" name="Google Shape;226;p39"/>
          <p:cNvSpPr txBox="1"/>
          <p:nvPr/>
        </p:nvSpPr>
        <p:spPr>
          <a:xfrm>
            <a:off x="4343900" y="4293875"/>
            <a:ext cx="3885600" cy="39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en" sz="1100">
                <a:solidFill>
                  <a:schemeClr val="dk2"/>
                </a:solidFill>
              </a:rPr>
              <a:t>From: </a:t>
            </a:r>
            <a:r>
              <a:rPr i="1" lang="en" sz="1100" u="sng">
                <a:solidFill>
                  <a:schemeClr val="hlink"/>
                </a:solidFill>
                <a:hlinkClick r:id="rId6"/>
              </a:rPr>
              <a:t>Citizens and Scholars (2023) Civic Outlook of Young Adults</a:t>
            </a:r>
            <a:endParaRPr i="1" sz="1100">
              <a:solidFill>
                <a:schemeClr val="dk2"/>
              </a:solidFill>
            </a:endParaRPr>
          </a:p>
        </p:txBody>
      </p:sp>
      <p:sp>
        <p:nvSpPr>
          <p:cNvPr id="227" name="Google Shape;227;p39"/>
          <p:cNvSpPr txBox="1"/>
          <p:nvPr/>
        </p:nvSpPr>
        <p:spPr>
          <a:xfrm>
            <a:off x="4343900" y="3522550"/>
            <a:ext cx="4457700" cy="54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500"/>
              </a:spcBef>
              <a:spcAft>
                <a:spcPts val="0"/>
              </a:spcAft>
              <a:buNone/>
            </a:pPr>
            <a:r>
              <a:rPr i="1" lang="en" sz="1100">
                <a:solidFill>
                  <a:srgbClr val="616466"/>
                </a:solidFill>
              </a:rPr>
              <a:t>*Note: </a:t>
            </a:r>
            <a:r>
              <a:rPr i="1" lang="en" sz="1100">
                <a:solidFill>
                  <a:srgbClr val="616466"/>
                </a:solidFill>
              </a:rPr>
              <a:t>This could include voting, political volunteerism, donating, event attendance, and digital content creation.</a:t>
            </a:r>
            <a:endParaRPr i="1"/>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0"/>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3" name="Google Shape;233;p40"/>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34" name="Google Shape;234;p40"/>
          <p:cNvPicPr preferRelativeResize="0"/>
          <p:nvPr/>
        </p:nvPicPr>
        <p:blipFill>
          <a:blip r:embed="rId3">
            <a:alphaModFix/>
          </a:blip>
          <a:stretch>
            <a:fillRect/>
          </a:stretch>
        </p:blipFill>
        <p:spPr>
          <a:xfrm>
            <a:off x="8232047" y="4264475"/>
            <a:ext cx="454755" cy="457200"/>
          </a:xfrm>
          <a:prstGeom prst="rect">
            <a:avLst/>
          </a:prstGeom>
          <a:noFill/>
          <a:ln>
            <a:noFill/>
          </a:ln>
        </p:spPr>
      </p:pic>
      <p:pic>
        <p:nvPicPr>
          <p:cNvPr id="235" name="Google Shape;235;p40"/>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pic>
        <p:nvPicPr>
          <p:cNvPr id="236" name="Google Shape;236;p40"/>
          <p:cNvPicPr preferRelativeResize="0"/>
          <p:nvPr/>
        </p:nvPicPr>
        <p:blipFill rotWithShape="1">
          <a:blip r:embed="rId5">
            <a:alphaModFix/>
          </a:blip>
          <a:srcRect b="0" l="0" r="0" t="0"/>
          <a:stretch/>
        </p:blipFill>
        <p:spPr>
          <a:xfrm>
            <a:off x="-365325" y="457138"/>
            <a:ext cx="4633024" cy="4633173"/>
          </a:xfrm>
          <a:prstGeom prst="rect">
            <a:avLst/>
          </a:prstGeom>
          <a:noFill/>
          <a:ln>
            <a:noFill/>
          </a:ln>
        </p:spPr>
      </p:pic>
      <p:sp>
        <p:nvSpPr>
          <p:cNvPr id="237" name="Google Shape;237;p40"/>
          <p:cNvSpPr txBox="1"/>
          <p:nvPr/>
        </p:nvSpPr>
        <p:spPr>
          <a:xfrm>
            <a:off x="4491250" y="703050"/>
            <a:ext cx="44577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131314"/>
                </a:solidFill>
              </a:rPr>
              <a:t>What percentage of 18-24 year old Nebraskans voted in 2020 …2022?* </a:t>
            </a:r>
            <a:endParaRPr sz="2200">
              <a:solidFill>
                <a:srgbClr val="131314"/>
              </a:solidFill>
            </a:endParaRPr>
          </a:p>
        </p:txBody>
      </p:sp>
      <p:sp>
        <p:nvSpPr>
          <p:cNvPr id="238" name="Google Shape;238;p40"/>
          <p:cNvSpPr txBox="1"/>
          <p:nvPr/>
        </p:nvSpPr>
        <p:spPr>
          <a:xfrm>
            <a:off x="5308900" y="1827906"/>
            <a:ext cx="2822400" cy="1751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0">
                <a:solidFill>
                  <a:srgbClr val="480166"/>
                </a:solidFill>
              </a:rPr>
              <a:t>40%</a:t>
            </a:r>
            <a:endParaRPr sz="9000">
              <a:solidFill>
                <a:srgbClr val="480166"/>
              </a:solidFill>
            </a:endParaRPr>
          </a:p>
        </p:txBody>
      </p:sp>
      <p:sp>
        <p:nvSpPr>
          <p:cNvPr id="239" name="Google Shape;239;p40"/>
          <p:cNvSpPr txBox="1"/>
          <p:nvPr/>
        </p:nvSpPr>
        <p:spPr>
          <a:xfrm>
            <a:off x="4462778" y="2957350"/>
            <a:ext cx="3744900" cy="1751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6000">
                <a:solidFill>
                  <a:srgbClr val="480166"/>
                </a:solidFill>
              </a:rPr>
              <a:t>…</a:t>
            </a:r>
            <a:r>
              <a:rPr lang="en" sz="9000">
                <a:solidFill>
                  <a:srgbClr val="480166"/>
                </a:solidFill>
              </a:rPr>
              <a:t>12%</a:t>
            </a:r>
            <a:endParaRPr sz="9000">
              <a:solidFill>
                <a:srgbClr val="480166"/>
              </a:solidFill>
            </a:endParaRPr>
          </a:p>
        </p:txBody>
      </p:sp>
      <p:sp>
        <p:nvSpPr>
          <p:cNvPr id="240" name="Google Shape;240;p40"/>
          <p:cNvSpPr txBox="1"/>
          <p:nvPr/>
        </p:nvSpPr>
        <p:spPr>
          <a:xfrm>
            <a:off x="4343900" y="4293875"/>
            <a:ext cx="3885600" cy="39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i="1" lang="en" sz="1100">
                <a:solidFill>
                  <a:schemeClr val="dk2"/>
                </a:solidFill>
              </a:rPr>
              <a:t>From: </a:t>
            </a:r>
            <a:r>
              <a:rPr i="1" lang="en" sz="1100" u="sng">
                <a:solidFill>
                  <a:schemeClr val="hlink"/>
                </a:solidFill>
                <a:hlinkClick r:id="rId6"/>
              </a:rPr>
              <a:t>Your Voice Matters (2023). Youth and the Vote: Nebraska</a:t>
            </a:r>
            <a:endParaRPr i="1" sz="11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p41"/>
          <p:cNvPicPr preferRelativeResize="0"/>
          <p:nvPr/>
        </p:nvPicPr>
        <p:blipFill rotWithShape="1">
          <a:blip r:embed="rId3">
            <a:alphaModFix/>
          </a:blip>
          <a:srcRect b="13229" l="21783" r="0" t="60241"/>
          <a:stretch/>
        </p:blipFill>
        <p:spPr>
          <a:xfrm>
            <a:off x="-100" y="2978725"/>
            <a:ext cx="9144000" cy="3297900"/>
          </a:xfrm>
          <a:prstGeom prst="bevel">
            <a:avLst>
              <a:gd fmla="val 0" name="adj"/>
            </a:avLst>
          </a:prstGeom>
          <a:noFill/>
          <a:ln>
            <a:noFill/>
          </a:ln>
          <a:effectLst>
            <a:outerShdw blurRad="57150" rotWithShape="0" algn="bl" dir="5400000" dist="19050">
              <a:srgbClr val="000000">
                <a:alpha val="50000"/>
              </a:srgbClr>
            </a:outerShdw>
          </a:effectLst>
        </p:spPr>
      </p:pic>
      <p:sp>
        <p:nvSpPr>
          <p:cNvPr id="246" name="Google Shape;246;p41"/>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47" name="Google Shape;247;p41"/>
          <p:cNvPicPr preferRelativeResize="0"/>
          <p:nvPr/>
        </p:nvPicPr>
        <p:blipFill rotWithShape="1">
          <a:blip r:embed="rId3">
            <a:alphaModFix/>
          </a:blip>
          <a:srcRect b="13229" l="23675" r="0" t="60241"/>
          <a:stretch/>
        </p:blipFill>
        <p:spPr>
          <a:xfrm rot="10800000">
            <a:off x="125" y="25"/>
            <a:ext cx="9178500" cy="2978700"/>
          </a:xfrm>
          <a:prstGeom prst="bevel">
            <a:avLst>
              <a:gd fmla="val 0" name="adj"/>
            </a:avLst>
          </a:prstGeom>
          <a:noFill/>
          <a:ln>
            <a:noFill/>
          </a:ln>
          <a:effectLst>
            <a:outerShdw blurRad="57150" rotWithShape="0" algn="bl" dir="5400000" dist="19050">
              <a:srgbClr val="000000">
                <a:alpha val="50000"/>
              </a:srgbClr>
            </a:outerShdw>
          </a:effectLst>
        </p:spPr>
      </p:pic>
      <p:pic>
        <p:nvPicPr>
          <p:cNvPr id="248" name="Google Shape;248;p41"/>
          <p:cNvPicPr preferRelativeResize="0"/>
          <p:nvPr/>
        </p:nvPicPr>
        <p:blipFill rotWithShape="1">
          <a:blip r:embed="rId4">
            <a:alphaModFix/>
          </a:blip>
          <a:srcRect b="33648" l="0" r="0" t="30719"/>
          <a:stretch/>
        </p:blipFill>
        <p:spPr>
          <a:xfrm>
            <a:off x="1412900" y="1731825"/>
            <a:ext cx="6318000" cy="2251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2"/>
          <p:cNvSpPr/>
          <p:nvPr/>
        </p:nvSpPr>
        <p:spPr>
          <a:xfrm>
            <a:off x="5853275" y="1943238"/>
            <a:ext cx="2074500" cy="2001300"/>
          </a:xfrm>
          <a:prstGeom prst="rect">
            <a:avLst/>
          </a:prstGeom>
          <a:solidFill>
            <a:srgbClr val="BD26BF"/>
          </a:solidFill>
          <a:ln cap="flat" cmpd="sng" w="38100">
            <a:solidFill>
              <a:srgbClr val="BD26B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4" name="Google Shape;254;p42"/>
          <p:cNvSpPr/>
          <p:nvPr/>
        </p:nvSpPr>
        <p:spPr>
          <a:xfrm>
            <a:off x="909925" y="1943238"/>
            <a:ext cx="2074500" cy="2001300"/>
          </a:xfrm>
          <a:prstGeom prst="rect">
            <a:avLst/>
          </a:prstGeom>
          <a:solidFill>
            <a:srgbClr val="FF5B00"/>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 name="Google Shape;255;p42"/>
          <p:cNvSpPr/>
          <p:nvPr/>
        </p:nvSpPr>
        <p:spPr>
          <a:xfrm>
            <a:off x="0" y="0"/>
            <a:ext cx="9144000" cy="457200"/>
          </a:xfrm>
          <a:prstGeom prst="rect">
            <a:avLst/>
          </a:prstGeom>
          <a:solidFill>
            <a:srgbClr val="FF5B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6" name="Google Shape;256;p42"/>
          <p:cNvSpPr/>
          <p:nvPr/>
        </p:nvSpPr>
        <p:spPr>
          <a:xfrm>
            <a:off x="0" y="4914900"/>
            <a:ext cx="9144000" cy="228600"/>
          </a:xfrm>
          <a:prstGeom prst="rect">
            <a:avLst/>
          </a:prstGeom>
          <a:solidFill>
            <a:srgbClr val="4800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57" name="Google Shape;257;p42"/>
          <p:cNvPicPr preferRelativeResize="0"/>
          <p:nvPr/>
        </p:nvPicPr>
        <p:blipFill>
          <a:blip r:embed="rId3">
            <a:alphaModFix/>
          </a:blip>
          <a:stretch>
            <a:fillRect/>
          </a:stretch>
        </p:blipFill>
        <p:spPr>
          <a:xfrm>
            <a:off x="8232047" y="4264475"/>
            <a:ext cx="454755" cy="457200"/>
          </a:xfrm>
          <a:prstGeom prst="rect">
            <a:avLst/>
          </a:prstGeom>
          <a:noFill/>
          <a:ln>
            <a:noFill/>
          </a:ln>
        </p:spPr>
      </p:pic>
      <p:sp>
        <p:nvSpPr>
          <p:cNvPr id="258" name="Google Shape;258;p42"/>
          <p:cNvSpPr txBox="1"/>
          <p:nvPr/>
        </p:nvSpPr>
        <p:spPr>
          <a:xfrm>
            <a:off x="1919500" y="1221285"/>
            <a:ext cx="57462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480066"/>
                </a:solidFill>
              </a:rPr>
              <a:t>Here’s what we’ll explore together:</a:t>
            </a:r>
            <a:endParaRPr b="1" sz="2600">
              <a:solidFill>
                <a:srgbClr val="480066"/>
              </a:solidFill>
            </a:endParaRPr>
          </a:p>
        </p:txBody>
      </p:sp>
      <p:pic>
        <p:nvPicPr>
          <p:cNvPr id="259" name="Google Shape;259;p42"/>
          <p:cNvPicPr preferRelativeResize="0"/>
          <p:nvPr/>
        </p:nvPicPr>
        <p:blipFill rotWithShape="1">
          <a:blip r:embed="rId4">
            <a:alphaModFix/>
          </a:blip>
          <a:srcRect b="6601" l="0" r="0" t="8110"/>
          <a:stretch/>
        </p:blipFill>
        <p:spPr>
          <a:xfrm>
            <a:off x="8229588" y="4189194"/>
            <a:ext cx="719375" cy="607756"/>
          </a:xfrm>
          <a:prstGeom prst="rect">
            <a:avLst/>
          </a:prstGeom>
          <a:noFill/>
          <a:ln>
            <a:noFill/>
          </a:ln>
        </p:spPr>
      </p:pic>
      <p:sp>
        <p:nvSpPr>
          <p:cNvPr id="260" name="Google Shape;260;p42"/>
          <p:cNvSpPr/>
          <p:nvPr/>
        </p:nvSpPr>
        <p:spPr>
          <a:xfrm>
            <a:off x="1052150" y="2088738"/>
            <a:ext cx="2074500" cy="2001300"/>
          </a:xfrm>
          <a:prstGeom prst="rect">
            <a:avLst/>
          </a:prstGeom>
          <a:solidFill>
            <a:schemeClr val="lt1"/>
          </a:solidFill>
          <a:ln cap="flat" cmpd="sng" w="38100">
            <a:solidFill>
              <a:srgbClr val="FF5B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480166"/>
                </a:solidFill>
              </a:rPr>
              <a:t>Who is </a:t>
            </a:r>
            <a:endParaRPr b="1" sz="2000">
              <a:solidFill>
                <a:srgbClr val="480166"/>
              </a:solidFill>
            </a:endParaRPr>
          </a:p>
          <a:p>
            <a:pPr indent="0" lvl="0" marL="0" rtl="0" algn="ctr">
              <a:spcBef>
                <a:spcPts val="0"/>
              </a:spcBef>
              <a:spcAft>
                <a:spcPts val="0"/>
              </a:spcAft>
              <a:buNone/>
            </a:pPr>
            <a:r>
              <a:rPr b="1" lang="en" sz="2000">
                <a:solidFill>
                  <a:srgbClr val="480166"/>
                </a:solidFill>
              </a:rPr>
              <a:t>iCivics? </a:t>
            </a:r>
            <a:endParaRPr sz="2000"/>
          </a:p>
        </p:txBody>
      </p:sp>
      <p:sp>
        <p:nvSpPr>
          <p:cNvPr id="261" name="Google Shape;261;p42"/>
          <p:cNvSpPr/>
          <p:nvPr/>
        </p:nvSpPr>
        <p:spPr>
          <a:xfrm>
            <a:off x="6017350" y="2088738"/>
            <a:ext cx="2074500" cy="2001300"/>
          </a:xfrm>
          <a:prstGeom prst="rect">
            <a:avLst/>
          </a:prstGeom>
          <a:solidFill>
            <a:schemeClr val="lt1"/>
          </a:solidFill>
          <a:ln cap="flat" cmpd="sng" w="38100">
            <a:solidFill>
              <a:srgbClr val="BD26B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rgbClr val="480166"/>
                </a:solidFill>
              </a:rPr>
              <a:t>How can iCivics support afterschool programs?</a:t>
            </a:r>
            <a:endParaRPr b="1" sz="2000">
              <a:solidFill>
                <a:srgbClr val="480166"/>
              </a:solidFill>
            </a:endParaRPr>
          </a:p>
        </p:txBody>
      </p:sp>
      <p:pic>
        <p:nvPicPr>
          <p:cNvPr id="262" name="Google Shape;262;p42"/>
          <p:cNvPicPr preferRelativeResize="0"/>
          <p:nvPr/>
        </p:nvPicPr>
        <p:blipFill>
          <a:blip r:embed="rId5">
            <a:alphaModFix/>
          </a:blip>
          <a:stretch>
            <a:fillRect/>
          </a:stretch>
        </p:blipFill>
        <p:spPr>
          <a:xfrm>
            <a:off x="85252" y="150087"/>
            <a:ext cx="1543200" cy="1544816"/>
          </a:xfrm>
          <a:prstGeom prst="rect">
            <a:avLst/>
          </a:prstGeom>
          <a:noFill/>
          <a:ln>
            <a:noFill/>
          </a:ln>
        </p:spPr>
      </p:pic>
      <p:sp>
        <p:nvSpPr>
          <p:cNvPr id="263" name="Google Shape;263;p42"/>
          <p:cNvSpPr txBox="1"/>
          <p:nvPr/>
        </p:nvSpPr>
        <p:spPr>
          <a:xfrm rot="-335430">
            <a:off x="358090" y="613049"/>
            <a:ext cx="1139420" cy="554038"/>
          </a:xfrm>
          <a:prstGeom prst="rect">
            <a:avLst/>
          </a:prstGeom>
          <a:solidFill>
            <a:schemeClr val="l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480066"/>
                </a:solidFill>
                <a:latin typeface="Impact"/>
                <a:ea typeface="Impact"/>
                <a:cs typeface="Impact"/>
                <a:sym typeface="Impact"/>
              </a:rPr>
              <a:t>Agenda</a:t>
            </a:r>
            <a:endParaRPr b="1" sz="2400">
              <a:solidFill>
                <a:srgbClr val="480066"/>
              </a:solidFill>
              <a:latin typeface="Impact"/>
              <a:ea typeface="Impact"/>
              <a:cs typeface="Impact"/>
              <a:sym typeface="Impact"/>
            </a:endParaRPr>
          </a:p>
        </p:txBody>
      </p:sp>
      <p:sp>
        <p:nvSpPr>
          <p:cNvPr id="264" name="Google Shape;264;p42"/>
          <p:cNvSpPr/>
          <p:nvPr/>
        </p:nvSpPr>
        <p:spPr>
          <a:xfrm>
            <a:off x="3381600" y="1943238"/>
            <a:ext cx="2074500" cy="2001300"/>
          </a:xfrm>
          <a:prstGeom prst="rect">
            <a:avLst/>
          </a:prstGeom>
          <a:solidFill>
            <a:srgbClr val="FF9100"/>
          </a:solidFill>
          <a:ln cap="flat" cmpd="sng" w="38100">
            <a:solidFill>
              <a:srgbClr val="FF91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5" name="Google Shape;265;p42"/>
          <p:cNvSpPr/>
          <p:nvPr/>
        </p:nvSpPr>
        <p:spPr>
          <a:xfrm>
            <a:off x="3534750" y="2088738"/>
            <a:ext cx="2074500" cy="2001300"/>
          </a:xfrm>
          <a:prstGeom prst="rect">
            <a:avLst/>
          </a:prstGeom>
          <a:solidFill>
            <a:schemeClr val="lt1"/>
          </a:solidFill>
          <a:ln cap="flat" cmpd="sng" w="38100">
            <a:solidFill>
              <a:srgbClr val="FF91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000">
                <a:solidFill>
                  <a:srgbClr val="480166"/>
                </a:solidFill>
              </a:rPr>
              <a:t>Why use </a:t>
            </a:r>
            <a:endParaRPr b="1" sz="2000">
              <a:solidFill>
                <a:srgbClr val="480166"/>
              </a:solidFill>
            </a:endParaRPr>
          </a:p>
          <a:p>
            <a:pPr indent="0" lvl="0" marL="0" rtl="0" algn="ctr">
              <a:spcBef>
                <a:spcPts val="0"/>
              </a:spcBef>
              <a:spcAft>
                <a:spcPts val="0"/>
              </a:spcAft>
              <a:buClr>
                <a:schemeClr val="dk1"/>
              </a:buClr>
              <a:buSzPts val="1100"/>
              <a:buFont typeface="Arial"/>
              <a:buNone/>
            </a:pPr>
            <a:r>
              <a:rPr b="1" lang="en" sz="2000">
                <a:solidFill>
                  <a:srgbClr val="480166"/>
                </a:solidFill>
              </a:rPr>
              <a:t>iCivics in afterschool programs? </a:t>
            </a:r>
            <a:endParaRPr sz="20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iCivics Education">
  <a:themeElements>
    <a:clrScheme name="Simple Light">
      <a:dk1>
        <a:srgbClr val="FF5B00"/>
      </a:dk1>
      <a:lt1>
        <a:srgbClr val="FFFFFF"/>
      </a:lt1>
      <a:dk2>
        <a:srgbClr val="480066"/>
      </a:dk2>
      <a:lt2>
        <a:srgbClr val="FF5B00"/>
      </a:lt2>
      <a:accent1>
        <a:srgbClr val="BD26BF"/>
      </a:accent1>
      <a:accent2>
        <a:srgbClr val="FF9100"/>
      </a:accent2>
      <a:accent3>
        <a:srgbClr val="E0DEE1"/>
      </a:accent3>
      <a:accent4>
        <a:srgbClr val="2E2E2E"/>
      </a:accent4>
      <a:accent5>
        <a:srgbClr val="BD26BF"/>
      </a:accent5>
      <a:accent6>
        <a:srgbClr val="FF5B00"/>
      </a:accent6>
      <a:hlink>
        <a:srgbClr val="FF91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