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2" roundtripDataSignature="AMtx7mg27sPYFJZNH4yq2SyXx9goyHjew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customschemas.google.com/relationships/presentationmetadata" Target="metadata"/><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3" name="Shape 13"/>
        <p:cNvGrpSpPr/>
        <p:nvPr/>
      </p:nvGrpSpPr>
      <p:grpSpPr>
        <a:xfrm>
          <a:off x="0" y="0"/>
          <a:ext cx="0" cy="0"/>
          <a:chOff x="0" y="0"/>
          <a:chExt cx="0" cy="0"/>
        </a:xfrm>
      </p:grpSpPr>
      <p:sp>
        <p:nvSpPr>
          <p:cNvPr id="14" name="Google Shape;14;p19"/>
          <p:cNvSpPr/>
          <p:nvPr/>
        </p:nvSpPr>
        <p:spPr>
          <a:xfrm>
            <a:off x="3175" y="6400800"/>
            <a:ext cx="12188825" cy="457200"/>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19"/>
          <p:cNvSpPr txBox="1"/>
          <p:nvPr>
            <p:ph type="ctrTitle"/>
          </p:nvPr>
        </p:nvSpPr>
        <p:spPr>
          <a:xfrm>
            <a:off x="1097280" y="758952"/>
            <a:ext cx="10058400" cy="356616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262626"/>
              </a:buClr>
              <a:buSzPts val="8000"/>
              <a:buFont typeface="Arial"/>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19"/>
          <p:cNvSpPr txBox="1"/>
          <p:nvPr>
            <p:ph idx="1" type="subTitle"/>
          </p:nvPr>
        </p:nvSpPr>
        <p:spPr>
          <a:xfrm>
            <a:off x="1100051" y="4645152"/>
            <a:ext cx="10058400" cy="1143000"/>
          </a:xfrm>
          <a:prstGeom prst="rect">
            <a:avLst/>
          </a:prstGeom>
          <a:noFill/>
          <a:ln>
            <a:noFill/>
          </a:ln>
        </p:spPr>
        <p:txBody>
          <a:bodyPr anchorCtr="0" anchor="t" bIns="45700" lIns="91425" spcFirstLastPara="1" rIns="91425" wrap="square" tIns="45700">
            <a:normAutofit/>
          </a:bodyPr>
          <a:lstStyle>
            <a:lvl1pPr lvl="0" algn="l">
              <a:lnSpc>
                <a:spcPct val="120000"/>
              </a:lnSpc>
              <a:spcBef>
                <a:spcPts val="1200"/>
              </a:spcBef>
              <a:spcAft>
                <a:spcPts val="0"/>
              </a:spcAft>
              <a:buSzPts val="2400"/>
              <a:buNone/>
              <a:defRPr sz="2400" cap="none">
                <a:solidFill>
                  <a:schemeClr val="dk1"/>
                </a:solidFill>
                <a:latin typeface="Arial"/>
                <a:ea typeface="Arial"/>
                <a:cs typeface="Arial"/>
                <a:sym typeface="Arial"/>
              </a:defRPr>
            </a:lvl1pPr>
            <a:lvl2pPr lvl="1" algn="ctr">
              <a:lnSpc>
                <a:spcPct val="100000"/>
              </a:lnSpc>
              <a:spcBef>
                <a:spcPts val="200"/>
              </a:spcBef>
              <a:spcAft>
                <a:spcPts val="0"/>
              </a:spcAft>
              <a:buClr>
                <a:srgbClr val="3F3F3F"/>
              </a:buClr>
              <a:buSzPts val="2400"/>
              <a:buNone/>
              <a:defRPr sz="2400"/>
            </a:lvl2pPr>
            <a:lvl3pPr lvl="2" algn="ctr">
              <a:lnSpc>
                <a:spcPct val="100000"/>
              </a:lnSpc>
              <a:spcBef>
                <a:spcPts val="400"/>
              </a:spcBef>
              <a:spcAft>
                <a:spcPts val="0"/>
              </a:spcAft>
              <a:buClr>
                <a:srgbClr val="3F3F3F"/>
              </a:buClr>
              <a:buSzPts val="2400"/>
              <a:buNone/>
              <a:defRPr sz="2400"/>
            </a:lvl3pPr>
            <a:lvl4pPr lvl="3" algn="ctr">
              <a:lnSpc>
                <a:spcPct val="100000"/>
              </a:lnSpc>
              <a:spcBef>
                <a:spcPts val="400"/>
              </a:spcBef>
              <a:spcAft>
                <a:spcPts val="0"/>
              </a:spcAft>
              <a:buClr>
                <a:srgbClr val="3F3F3F"/>
              </a:buClr>
              <a:buSzPts val="2000"/>
              <a:buNone/>
              <a:defRPr sz="2000"/>
            </a:lvl4pPr>
            <a:lvl5pPr lvl="4" algn="ctr">
              <a:lnSpc>
                <a:spcPct val="100000"/>
              </a:lnSpc>
              <a:spcBef>
                <a:spcPts val="400"/>
              </a:spcBef>
              <a:spcAft>
                <a:spcPts val="0"/>
              </a:spcAft>
              <a:buClr>
                <a:srgbClr val="3F3F3F"/>
              </a:buClr>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cxnSp>
        <p:nvCxnSpPr>
          <p:cNvPr id="17" name="Google Shape;17;p19"/>
          <p:cNvCxnSpPr/>
          <p:nvPr/>
        </p:nvCxnSpPr>
        <p:spPr>
          <a:xfrm>
            <a:off x="1207658" y="4474741"/>
            <a:ext cx="9875520" cy="0"/>
          </a:xfrm>
          <a:prstGeom prst="straightConnector1">
            <a:avLst/>
          </a:prstGeom>
          <a:noFill/>
          <a:ln cap="flat" cmpd="sng" w="12700">
            <a:solidFill>
              <a:srgbClr val="3F3F3F"/>
            </a:solidFill>
            <a:prstDash val="solid"/>
            <a:round/>
            <a:headEnd len="sm" w="sm" type="none"/>
            <a:tailEnd len="sm" w="sm" type="none"/>
          </a:ln>
        </p:spPr>
      </p:cxnSp>
      <p:sp>
        <p:nvSpPr>
          <p:cNvPr id="18" name="Google Shape;18;p19"/>
          <p:cNvSpPr txBox="1"/>
          <p:nvPr>
            <p:ph idx="10" type="dt"/>
          </p:nvPr>
        </p:nvSpPr>
        <p:spPr>
          <a:xfrm>
            <a:off x="8218426" y="6446838"/>
            <a:ext cx="258485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9"/>
          <p:cNvSpPr txBox="1"/>
          <p:nvPr>
            <p:ph idx="11" type="ftr"/>
          </p:nvPr>
        </p:nvSpPr>
        <p:spPr>
          <a:xfrm>
            <a:off x="1097279" y="6446838"/>
            <a:ext cx="681826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9"/>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7" name="Shape 77"/>
        <p:cNvGrpSpPr/>
        <p:nvPr/>
      </p:nvGrpSpPr>
      <p:grpSpPr>
        <a:xfrm>
          <a:off x="0" y="0"/>
          <a:ext cx="0" cy="0"/>
          <a:chOff x="0" y="0"/>
          <a:chExt cx="0" cy="0"/>
        </a:xfrm>
      </p:grpSpPr>
      <p:sp>
        <p:nvSpPr>
          <p:cNvPr id="78" name="Google Shape;78;p28"/>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28"/>
          <p:cNvSpPr txBox="1"/>
          <p:nvPr>
            <p:ph idx="1" type="body"/>
          </p:nvPr>
        </p:nvSpPr>
        <p:spPr>
          <a:xfrm rot="5400000">
            <a:off x="4246034" y="-1040553"/>
            <a:ext cx="3760891" cy="10058400"/>
          </a:xfrm>
          <a:prstGeom prst="rect">
            <a:avLst/>
          </a:prstGeom>
          <a:noFill/>
          <a:ln>
            <a:noFill/>
          </a:ln>
        </p:spPr>
        <p:txBody>
          <a:bodyPr anchorCtr="0" anchor="t" bIns="0" lIns="45700" spcFirstLastPara="1" rIns="45700" wrap="square" tIns="0">
            <a:normAutofit/>
          </a:bodyPr>
          <a:lstStyle>
            <a:lvl1pPr indent="-342900" lvl="0" marL="457200" algn="l">
              <a:lnSpc>
                <a:spcPct val="120000"/>
              </a:lnSpc>
              <a:spcBef>
                <a:spcPts val="1200"/>
              </a:spcBef>
              <a:spcAft>
                <a:spcPts val="0"/>
              </a:spcAft>
              <a:buSzPts val="1800"/>
              <a:buChar char=" "/>
              <a:defRPr/>
            </a:lvl1pPr>
            <a:lvl2pPr indent="-342900" lvl="1" marL="914400" algn="l">
              <a:lnSpc>
                <a:spcPct val="100000"/>
              </a:lnSpc>
              <a:spcBef>
                <a:spcPts val="200"/>
              </a:spcBef>
              <a:spcAft>
                <a:spcPts val="0"/>
              </a:spcAft>
              <a:buClr>
                <a:srgbClr val="3F3F3F"/>
              </a:buClr>
              <a:buSzPts val="1800"/>
              <a:buChar char="◦"/>
              <a:defRPr/>
            </a:lvl2pPr>
            <a:lvl3pPr indent="-342900" lvl="2" marL="1371600" algn="l">
              <a:lnSpc>
                <a:spcPct val="100000"/>
              </a:lnSpc>
              <a:spcBef>
                <a:spcPts val="400"/>
              </a:spcBef>
              <a:spcAft>
                <a:spcPts val="0"/>
              </a:spcAft>
              <a:buClr>
                <a:srgbClr val="3F3F3F"/>
              </a:buClr>
              <a:buSzPts val="1800"/>
              <a:buChar char="◦"/>
              <a:defRPr/>
            </a:lvl3pPr>
            <a:lvl4pPr indent="-342900" lvl="3" marL="1828800" algn="l">
              <a:lnSpc>
                <a:spcPct val="100000"/>
              </a:lnSpc>
              <a:spcBef>
                <a:spcPts val="400"/>
              </a:spcBef>
              <a:spcAft>
                <a:spcPts val="0"/>
              </a:spcAft>
              <a:buClr>
                <a:srgbClr val="3F3F3F"/>
              </a:buClr>
              <a:buSzPts val="1800"/>
              <a:buChar char="◦"/>
              <a:defRPr/>
            </a:lvl4pPr>
            <a:lvl5pPr indent="-342900" lvl="4" marL="2286000" algn="l">
              <a:lnSpc>
                <a:spcPct val="100000"/>
              </a:lnSpc>
              <a:spcBef>
                <a:spcPts val="400"/>
              </a:spcBef>
              <a:spcAft>
                <a:spcPts val="0"/>
              </a:spcAft>
              <a:buClr>
                <a:srgbClr val="3F3F3F"/>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0" name="Google Shape;80;p28"/>
          <p:cNvSpPr txBox="1"/>
          <p:nvPr>
            <p:ph idx="10" type="dt"/>
          </p:nvPr>
        </p:nvSpPr>
        <p:spPr>
          <a:xfrm>
            <a:off x="8218426" y="6446838"/>
            <a:ext cx="258485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8"/>
          <p:cNvSpPr txBox="1"/>
          <p:nvPr>
            <p:ph idx="11" type="ftr"/>
          </p:nvPr>
        </p:nvSpPr>
        <p:spPr>
          <a:xfrm>
            <a:off x="1097279" y="6446838"/>
            <a:ext cx="681826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8"/>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showMasterSp="0" type="vertTitleAndTx">
  <p:cSld name="VERTICAL_TITLE_AND_VERTICAL_TEXT">
    <p:spTree>
      <p:nvGrpSpPr>
        <p:cNvPr id="83" name="Shape 83"/>
        <p:cNvGrpSpPr/>
        <p:nvPr/>
      </p:nvGrpSpPr>
      <p:grpSpPr>
        <a:xfrm>
          <a:off x="0" y="0"/>
          <a:ext cx="0" cy="0"/>
          <a:chOff x="0" y="0"/>
          <a:chExt cx="0" cy="0"/>
        </a:xfrm>
      </p:grpSpPr>
      <p:sp>
        <p:nvSpPr>
          <p:cNvPr id="84" name="Google Shape;84;p29"/>
          <p:cNvSpPr/>
          <p:nvPr/>
        </p:nvSpPr>
        <p:spPr>
          <a:xfrm>
            <a:off x="3175" y="6400800"/>
            <a:ext cx="12188825" cy="457200"/>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29"/>
          <p:cNvSpPr txBox="1"/>
          <p:nvPr>
            <p:ph type="title"/>
          </p:nvPr>
        </p:nvSpPr>
        <p:spPr>
          <a:xfrm rot="5400000">
            <a:off x="7159401" y="1977801"/>
            <a:ext cx="5759898" cy="26289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6" name="Google Shape;86;p29"/>
          <p:cNvSpPr txBox="1"/>
          <p:nvPr>
            <p:ph idx="1" type="body"/>
          </p:nvPr>
        </p:nvSpPr>
        <p:spPr>
          <a:xfrm rot="5400000">
            <a:off x="1825401" y="-574899"/>
            <a:ext cx="5759898" cy="7734300"/>
          </a:xfrm>
          <a:prstGeom prst="rect">
            <a:avLst/>
          </a:prstGeom>
          <a:noFill/>
          <a:ln>
            <a:noFill/>
          </a:ln>
        </p:spPr>
        <p:txBody>
          <a:bodyPr anchorCtr="0" anchor="t" bIns="0" lIns="45700" spcFirstLastPara="1" rIns="45700" wrap="square" tIns="0">
            <a:normAutofit/>
          </a:bodyPr>
          <a:lstStyle>
            <a:lvl1pPr indent="-342900" lvl="0" marL="457200" algn="l">
              <a:lnSpc>
                <a:spcPct val="120000"/>
              </a:lnSpc>
              <a:spcBef>
                <a:spcPts val="1200"/>
              </a:spcBef>
              <a:spcAft>
                <a:spcPts val="0"/>
              </a:spcAft>
              <a:buSzPts val="1800"/>
              <a:buChar char=" "/>
              <a:defRPr/>
            </a:lvl1pPr>
            <a:lvl2pPr indent="-342900" lvl="1" marL="914400" algn="l">
              <a:lnSpc>
                <a:spcPct val="100000"/>
              </a:lnSpc>
              <a:spcBef>
                <a:spcPts val="200"/>
              </a:spcBef>
              <a:spcAft>
                <a:spcPts val="0"/>
              </a:spcAft>
              <a:buClr>
                <a:srgbClr val="3F3F3F"/>
              </a:buClr>
              <a:buSzPts val="1800"/>
              <a:buChar char="◦"/>
              <a:defRPr/>
            </a:lvl2pPr>
            <a:lvl3pPr indent="-342900" lvl="2" marL="1371600" algn="l">
              <a:lnSpc>
                <a:spcPct val="100000"/>
              </a:lnSpc>
              <a:spcBef>
                <a:spcPts val="400"/>
              </a:spcBef>
              <a:spcAft>
                <a:spcPts val="0"/>
              </a:spcAft>
              <a:buClr>
                <a:srgbClr val="3F3F3F"/>
              </a:buClr>
              <a:buSzPts val="1800"/>
              <a:buChar char="◦"/>
              <a:defRPr/>
            </a:lvl3pPr>
            <a:lvl4pPr indent="-342900" lvl="3" marL="1828800" algn="l">
              <a:lnSpc>
                <a:spcPct val="100000"/>
              </a:lnSpc>
              <a:spcBef>
                <a:spcPts val="400"/>
              </a:spcBef>
              <a:spcAft>
                <a:spcPts val="0"/>
              </a:spcAft>
              <a:buClr>
                <a:srgbClr val="3F3F3F"/>
              </a:buClr>
              <a:buSzPts val="1800"/>
              <a:buChar char="◦"/>
              <a:defRPr/>
            </a:lvl4pPr>
            <a:lvl5pPr indent="-342900" lvl="4" marL="2286000" algn="l">
              <a:lnSpc>
                <a:spcPct val="100000"/>
              </a:lnSpc>
              <a:spcBef>
                <a:spcPts val="400"/>
              </a:spcBef>
              <a:spcAft>
                <a:spcPts val="0"/>
              </a:spcAft>
              <a:buClr>
                <a:srgbClr val="3F3F3F"/>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7" name="Google Shape;87;p29"/>
          <p:cNvSpPr txBox="1"/>
          <p:nvPr>
            <p:ph idx="10" type="dt"/>
          </p:nvPr>
        </p:nvSpPr>
        <p:spPr>
          <a:xfrm>
            <a:off x="8218426" y="6446838"/>
            <a:ext cx="258485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9"/>
          <p:cNvSpPr txBox="1"/>
          <p:nvPr>
            <p:ph idx="11" type="ftr"/>
          </p:nvPr>
        </p:nvSpPr>
        <p:spPr>
          <a:xfrm>
            <a:off x="1097279" y="6446838"/>
            <a:ext cx="681826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29"/>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20"/>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0"/>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lvl1pPr indent="-342900" lvl="0" marL="457200" algn="l">
              <a:lnSpc>
                <a:spcPct val="120000"/>
              </a:lnSpc>
              <a:spcBef>
                <a:spcPts val="1200"/>
              </a:spcBef>
              <a:spcAft>
                <a:spcPts val="0"/>
              </a:spcAft>
              <a:buSzPts val="1800"/>
              <a:buChar char=" "/>
              <a:defRPr/>
            </a:lvl1pPr>
            <a:lvl2pPr indent="-342900" lvl="1" marL="914400" algn="l">
              <a:lnSpc>
                <a:spcPct val="100000"/>
              </a:lnSpc>
              <a:spcBef>
                <a:spcPts val="200"/>
              </a:spcBef>
              <a:spcAft>
                <a:spcPts val="0"/>
              </a:spcAft>
              <a:buClr>
                <a:srgbClr val="3F3F3F"/>
              </a:buClr>
              <a:buSzPts val="1800"/>
              <a:buChar char="◦"/>
              <a:defRPr/>
            </a:lvl2pPr>
            <a:lvl3pPr indent="-342900" lvl="2" marL="1371600" algn="l">
              <a:lnSpc>
                <a:spcPct val="100000"/>
              </a:lnSpc>
              <a:spcBef>
                <a:spcPts val="400"/>
              </a:spcBef>
              <a:spcAft>
                <a:spcPts val="0"/>
              </a:spcAft>
              <a:buClr>
                <a:srgbClr val="3F3F3F"/>
              </a:buClr>
              <a:buSzPts val="1800"/>
              <a:buChar char="◦"/>
              <a:defRPr/>
            </a:lvl3pPr>
            <a:lvl4pPr indent="-342900" lvl="3" marL="1828800" algn="l">
              <a:lnSpc>
                <a:spcPct val="100000"/>
              </a:lnSpc>
              <a:spcBef>
                <a:spcPts val="400"/>
              </a:spcBef>
              <a:spcAft>
                <a:spcPts val="0"/>
              </a:spcAft>
              <a:buClr>
                <a:srgbClr val="3F3F3F"/>
              </a:buClr>
              <a:buSzPts val="1800"/>
              <a:buChar char="◦"/>
              <a:defRPr/>
            </a:lvl4pPr>
            <a:lvl5pPr indent="-342900" lvl="4" marL="2286000" algn="l">
              <a:lnSpc>
                <a:spcPct val="100000"/>
              </a:lnSpc>
              <a:spcBef>
                <a:spcPts val="400"/>
              </a:spcBef>
              <a:spcAft>
                <a:spcPts val="0"/>
              </a:spcAft>
              <a:buClr>
                <a:srgbClr val="3F3F3F"/>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24" name="Google Shape;24;p20"/>
          <p:cNvSpPr txBox="1"/>
          <p:nvPr>
            <p:ph idx="10" type="dt"/>
          </p:nvPr>
        </p:nvSpPr>
        <p:spPr>
          <a:xfrm>
            <a:off x="8218426" y="6446838"/>
            <a:ext cx="258485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0"/>
          <p:cNvSpPr txBox="1"/>
          <p:nvPr>
            <p:ph idx="11" type="ftr"/>
          </p:nvPr>
        </p:nvSpPr>
        <p:spPr>
          <a:xfrm>
            <a:off x="1097279" y="6446838"/>
            <a:ext cx="681826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0"/>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solidFill>
          <a:schemeClr val="lt1"/>
        </a:solidFill>
      </p:bgPr>
    </p:bg>
    <p:spTree>
      <p:nvGrpSpPr>
        <p:cNvPr id="27" name="Shape 27"/>
        <p:cNvGrpSpPr/>
        <p:nvPr/>
      </p:nvGrpSpPr>
      <p:grpSpPr>
        <a:xfrm>
          <a:off x="0" y="0"/>
          <a:ext cx="0" cy="0"/>
          <a:chOff x="0" y="0"/>
          <a:chExt cx="0" cy="0"/>
        </a:xfrm>
      </p:grpSpPr>
      <p:sp>
        <p:nvSpPr>
          <p:cNvPr id="28" name="Google Shape;28;p21"/>
          <p:cNvSpPr/>
          <p:nvPr/>
        </p:nvSpPr>
        <p:spPr>
          <a:xfrm>
            <a:off x="3175" y="6400800"/>
            <a:ext cx="12188825" cy="457200"/>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1"/>
          <p:cNvSpPr txBox="1"/>
          <p:nvPr>
            <p:ph type="title"/>
          </p:nvPr>
        </p:nvSpPr>
        <p:spPr>
          <a:xfrm>
            <a:off x="1097280" y="758952"/>
            <a:ext cx="10058400" cy="356616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262626"/>
              </a:buClr>
              <a:buSzPts val="8000"/>
              <a:buFont typeface="Arial"/>
              <a:buNone/>
              <a:defRPr b="0"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21"/>
          <p:cNvSpPr txBox="1"/>
          <p:nvPr>
            <p:ph idx="1" type="body"/>
          </p:nvPr>
        </p:nvSpPr>
        <p:spPr>
          <a:xfrm>
            <a:off x="1097280" y="4663440"/>
            <a:ext cx="10058400" cy="1143000"/>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200"/>
              </a:spcBef>
              <a:spcAft>
                <a:spcPts val="0"/>
              </a:spcAft>
              <a:buSzPts val="2400"/>
              <a:buNone/>
              <a:defRPr sz="2400" cap="none">
                <a:solidFill>
                  <a:schemeClr val="dk1"/>
                </a:solidFill>
                <a:latin typeface="Arial"/>
                <a:ea typeface="Arial"/>
                <a:cs typeface="Arial"/>
                <a:sym typeface="Arial"/>
              </a:defRPr>
            </a:lvl1pPr>
            <a:lvl2pPr indent="-228600" lvl="1" marL="914400" algn="l">
              <a:lnSpc>
                <a:spcPct val="100000"/>
              </a:lnSpc>
              <a:spcBef>
                <a:spcPts val="200"/>
              </a:spcBef>
              <a:spcAft>
                <a:spcPts val="0"/>
              </a:spcAft>
              <a:buClr>
                <a:srgbClr val="888888"/>
              </a:buClr>
              <a:buSzPts val="1800"/>
              <a:buNone/>
              <a:defRPr sz="1800">
                <a:solidFill>
                  <a:srgbClr val="888888"/>
                </a:solidFill>
              </a:defRPr>
            </a:lvl2pPr>
            <a:lvl3pPr indent="-228600" lvl="2" marL="1371600" algn="l">
              <a:lnSpc>
                <a:spcPct val="100000"/>
              </a:lnSpc>
              <a:spcBef>
                <a:spcPts val="400"/>
              </a:spcBef>
              <a:spcAft>
                <a:spcPts val="0"/>
              </a:spcAft>
              <a:buClr>
                <a:srgbClr val="888888"/>
              </a:buClr>
              <a:buSzPts val="1600"/>
              <a:buNone/>
              <a:defRPr sz="1600">
                <a:solidFill>
                  <a:srgbClr val="888888"/>
                </a:solidFill>
              </a:defRPr>
            </a:lvl3pPr>
            <a:lvl4pPr indent="-228600" lvl="3" marL="1828800" algn="l">
              <a:lnSpc>
                <a:spcPct val="100000"/>
              </a:lnSpc>
              <a:spcBef>
                <a:spcPts val="400"/>
              </a:spcBef>
              <a:spcAft>
                <a:spcPts val="0"/>
              </a:spcAft>
              <a:buClr>
                <a:srgbClr val="888888"/>
              </a:buClr>
              <a:buSzPts val="1400"/>
              <a:buNone/>
              <a:defRPr sz="1400">
                <a:solidFill>
                  <a:srgbClr val="888888"/>
                </a:solidFill>
              </a:defRPr>
            </a:lvl4pPr>
            <a:lvl5pPr indent="-228600" lvl="4" marL="2286000" algn="l">
              <a:lnSpc>
                <a:spcPct val="100000"/>
              </a:lnSpc>
              <a:spcBef>
                <a:spcPts val="400"/>
              </a:spcBef>
              <a:spcAft>
                <a:spcPts val="0"/>
              </a:spcAft>
              <a:buClr>
                <a:srgbClr val="888888"/>
              </a:buClr>
              <a:buSzPts val="1400"/>
              <a:buNone/>
              <a:defRPr sz="1400">
                <a:solidFill>
                  <a:srgbClr val="888888"/>
                </a:solidFill>
              </a:defRPr>
            </a:lvl5pPr>
            <a:lvl6pPr indent="-228600" lvl="5" marL="2743200" algn="l">
              <a:lnSpc>
                <a:spcPct val="90000"/>
              </a:lnSpc>
              <a:spcBef>
                <a:spcPts val="400"/>
              </a:spcBef>
              <a:spcAft>
                <a:spcPts val="0"/>
              </a:spcAft>
              <a:buSzPts val="1400"/>
              <a:buNone/>
              <a:defRPr sz="1400">
                <a:solidFill>
                  <a:srgbClr val="888888"/>
                </a:solidFill>
              </a:defRPr>
            </a:lvl6pPr>
            <a:lvl7pPr indent="-228600" lvl="6" marL="3200400" algn="l">
              <a:lnSpc>
                <a:spcPct val="90000"/>
              </a:lnSpc>
              <a:spcBef>
                <a:spcPts val="400"/>
              </a:spcBef>
              <a:spcAft>
                <a:spcPts val="0"/>
              </a:spcAft>
              <a:buSzPts val="1400"/>
              <a:buNone/>
              <a:defRPr sz="1400">
                <a:solidFill>
                  <a:srgbClr val="888888"/>
                </a:solidFill>
              </a:defRPr>
            </a:lvl7pPr>
            <a:lvl8pPr indent="-228600" lvl="7" marL="3657600" algn="l">
              <a:lnSpc>
                <a:spcPct val="90000"/>
              </a:lnSpc>
              <a:spcBef>
                <a:spcPts val="400"/>
              </a:spcBef>
              <a:spcAft>
                <a:spcPts val="0"/>
              </a:spcAft>
              <a:buSzPts val="1400"/>
              <a:buNone/>
              <a:defRPr sz="1400">
                <a:solidFill>
                  <a:srgbClr val="888888"/>
                </a:solidFill>
              </a:defRPr>
            </a:lvl8pPr>
            <a:lvl9pPr indent="-228600" lvl="8" marL="4114800" algn="l">
              <a:lnSpc>
                <a:spcPct val="90000"/>
              </a:lnSpc>
              <a:spcBef>
                <a:spcPts val="400"/>
              </a:spcBef>
              <a:spcAft>
                <a:spcPts val="400"/>
              </a:spcAft>
              <a:buSzPts val="1400"/>
              <a:buNone/>
              <a:defRPr sz="1400">
                <a:solidFill>
                  <a:srgbClr val="888888"/>
                </a:solidFill>
              </a:defRPr>
            </a:lvl9pPr>
          </a:lstStyle>
          <a:p/>
        </p:txBody>
      </p:sp>
      <p:cxnSp>
        <p:nvCxnSpPr>
          <p:cNvPr id="31" name="Google Shape;31;p21"/>
          <p:cNvCxnSpPr/>
          <p:nvPr/>
        </p:nvCxnSpPr>
        <p:spPr>
          <a:xfrm>
            <a:off x="1207658" y="4485132"/>
            <a:ext cx="9875520" cy="0"/>
          </a:xfrm>
          <a:prstGeom prst="straightConnector1">
            <a:avLst/>
          </a:prstGeom>
          <a:noFill/>
          <a:ln cap="flat" cmpd="sng" w="12700">
            <a:solidFill>
              <a:srgbClr val="3F3F3F"/>
            </a:solidFill>
            <a:prstDash val="solid"/>
            <a:round/>
            <a:headEnd len="sm" w="sm" type="none"/>
            <a:tailEnd len="sm" w="sm" type="none"/>
          </a:ln>
        </p:spPr>
      </p:cxnSp>
      <p:sp>
        <p:nvSpPr>
          <p:cNvPr id="32" name="Google Shape;32;p21"/>
          <p:cNvSpPr txBox="1"/>
          <p:nvPr>
            <p:ph idx="10" type="dt"/>
          </p:nvPr>
        </p:nvSpPr>
        <p:spPr>
          <a:xfrm>
            <a:off x="8218426" y="6446838"/>
            <a:ext cx="258485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21"/>
          <p:cNvSpPr txBox="1"/>
          <p:nvPr>
            <p:ph idx="11" type="ftr"/>
          </p:nvPr>
        </p:nvSpPr>
        <p:spPr>
          <a:xfrm>
            <a:off x="1097279" y="6446838"/>
            <a:ext cx="681826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1"/>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5" name="Shape 35"/>
        <p:cNvGrpSpPr/>
        <p:nvPr/>
      </p:nvGrpSpPr>
      <p:grpSpPr>
        <a:xfrm>
          <a:off x="0" y="0"/>
          <a:ext cx="0" cy="0"/>
          <a:chOff x="0" y="0"/>
          <a:chExt cx="0" cy="0"/>
        </a:xfrm>
      </p:grpSpPr>
      <p:sp>
        <p:nvSpPr>
          <p:cNvPr id="36" name="Google Shape;36;p22"/>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22"/>
          <p:cNvSpPr txBox="1"/>
          <p:nvPr>
            <p:ph idx="1" type="body"/>
          </p:nvPr>
        </p:nvSpPr>
        <p:spPr>
          <a:xfrm>
            <a:off x="1097280" y="2120900"/>
            <a:ext cx="4639736" cy="3748193"/>
          </a:xfrm>
          <a:prstGeom prst="rect">
            <a:avLst/>
          </a:prstGeom>
          <a:noFill/>
          <a:ln>
            <a:noFill/>
          </a:ln>
        </p:spPr>
        <p:txBody>
          <a:bodyPr anchorCtr="0" anchor="t" bIns="45700" lIns="0" spcFirstLastPara="1" rIns="0" wrap="square" tIns="45700">
            <a:normAutofit/>
          </a:bodyPr>
          <a:lstStyle>
            <a:lvl1pPr indent="-342900" lvl="0" marL="457200" algn="l">
              <a:lnSpc>
                <a:spcPct val="120000"/>
              </a:lnSpc>
              <a:spcBef>
                <a:spcPts val="1200"/>
              </a:spcBef>
              <a:spcAft>
                <a:spcPts val="0"/>
              </a:spcAft>
              <a:buSzPts val="1800"/>
              <a:buChar char=" "/>
              <a:defRPr/>
            </a:lvl1pPr>
            <a:lvl2pPr indent="-342900" lvl="1" marL="914400" algn="l">
              <a:lnSpc>
                <a:spcPct val="100000"/>
              </a:lnSpc>
              <a:spcBef>
                <a:spcPts val="200"/>
              </a:spcBef>
              <a:spcAft>
                <a:spcPts val="0"/>
              </a:spcAft>
              <a:buClr>
                <a:srgbClr val="3F3F3F"/>
              </a:buClr>
              <a:buSzPts val="1800"/>
              <a:buChar char="◦"/>
              <a:defRPr/>
            </a:lvl2pPr>
            <a:lvl3pPr indent="-342900" lvl="2" marL="1371600" algn="l">
              <a:lnSpc>
                <a:spcPct val="100000"/>
              </a:lnSpc>
              <a:spcBef>
                <a:spcPts val="400"/>
              </a:spcBef>
              <a:spcAft>
                <a:spcPts val="0"/>
              </a:spcAft>
              <a:buClr>
                <a:srgbClr val="3F3F3F"/>
              </a:buClr>
              <a:buSzPts val="1800"/>
              <a:buChar char="◦"/>
              <a:defRPr/>
            </a:lvl3pPr>
            <a:lvl4pPr indent="-342900" lvl="3" marL="1828800" algn="l">
              <a:lnSpc>
                <a:spcPct val="100000"/>
              </a:lnSpc>
              <a:spcBef>
                <a:spcPts val="400"/>
              </a:spcBef>
              <a:spcAft>
                <a:spcPts val="0"/>
              </a:spcAft>
              <a:buClr>
                <a:srgbClr val="3F3F3F"/>
              </a:buClr>
              <a:buSzPts val="1800"/>
              <a:buChar char="◦"/>
              <a:defRPr/>
            </a:lvl4pPr>
            <a:lvl5pPr indent="-342900" lvl="4" marL="2286000" algn="l">
              <a:lnSpc>
                <a:spcPct val="100000"/>
              </a:lnSpc>
              <a:spcBef>
                <a:spcPts val="400"/>
              </a:spcBef>
              <a:spcAft>
                <a:spcPts val="0"/>
              </a:spcAft>
              <a:buClr>
                <a:srgbClr val="3F3F3F"/>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8" name="Google Shape;38;p22"/>
          <p:cNvSpPr txBox="1"/>
          <p:nvPr>
            <p:ph idx="2" type="body"/>
          </p:nvPr>
        </p:nvSpPr>
        <p:spPr>
          <a:xfrm>
            <a:off x="6515944" y="2120900"/>
            <a:ext cx="4639736" cy="3748194"/>
          </a:xfrm>
          <a:prstGeom prst="rect">
            <a:avLst/>
          </a:prstGeom>
          <a:noFill/>
          <a:ln>
            <a:noFill/>
          </a:ln>
        </p:spPr>
        <p:txBody>
          <a:bodyPr anchorCtr="0" anchor="t" bIns="45700" lIns="0" spcFirstLastPara="1" rIns="0" wrap="square" tIns="45700">
            <a:normAutofit/>
          </a:bodyPr>
          <a:lstStyle>
            <a:lvl1pPr indent="-342900" lvl="0" marL="457200" algn="l">
              <a:lnSpc>
                <a:spcPct val="120000"/>
              </a:lnSpc>
              <a:spcBef>
                <a:spcPts val="1200"/>
              </a:spcBef>
              <a:spcAft>
                <a:spcPts val="0"/>
              </a:spcAft>
              <a:buSzPts val="1800"/>
              <a:buChar char=" "/>
              <a:defRPr/>
            </a:lvl1pPr>
            <a:lvl2pPr indent="-342900" lvl="1" marL="914400" algn="l">
              <a:lnSpc>
                <a:spcPct val="100000"/>
              </a:lnSpc>
              <a:spcBef>
                <a:spcPts val="200"/>
              </a:spcBef>
              <a:spcAft>
                <a:spcPts val="0"/>
              </a:spcAft>
              <a:buClr>
                <a:srgbClr val="3F3F3F"/>
              </a:buClr>
              <a:buSzPts val="1800"/>
              <a:buChar char="◦"/>
              <a:defRPr/>
            </a:lvl2pPr>
            <a:lvl3pPr indent="-342900" lvl="2" marL="1371600" algn="l">
              <a:lnSpc>
                <a:spcPct val="100000"/>
              </a:lnSpc>
              <a:spcBef>
                <a:spcPts val="400"/>
              </a:spcBef>
              <a:spcAft>
                <a:spcPts val="0"/>
              </a:spcAft>
              <a:buClr>
                <a:srgbClr val="3F3F3F"/>
              </a:buClr>
              <a:buSzPts val="1800"/>
              <a:buChar char="◦"/>
              <a:defRPr/>
            </a:lvl3pPr>
            <a:lvl4pPr indent="-342900" lvl="3" marL="1828800" algn="l">
              <a:lnSpc>
                <a:spcPct val="100000"/>
              </a:lnSpc>
              <a:spcBef>
                <a:spcPts val="400"/>
              </a:spcBef>
              <a:spcAft>
                <a:spcPts val="0"/>
              </a:spcAft>
              <a:buClr>
                <a:srgbClr val="3F3F3F"/>
              </a:buClr>
              <a:buSzPts val="1800"/>
              <a:buChar char="◦"/>
              <a:defRPr/>
            </a:lvl4pPr>
            <a:lvl5pPr indent="-342900" lvl="4" marL="2286000" algn="l">
              <a:lnSpc>
                <a:spcPct val="100000"/>
              </a:lnSpc>
              <a:spcBef>
                <a:spcPts val="400"/>
              </a:spcBef>
              <a:spcAft>
                <a:spcPts val="0"/>
              </a:spcAft>
              <a:buClr>
                <a:srgbClr val="3F3F3F"/>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9" name="Google Shape;39;p22"/>
          <p:cNvSpPr txBox="1"/>
          <p:nvPr>
            <p:ph idx="10" type="dt"/>
          </p:nvPr>
        </p:nvSpPr>
        <p:spPr>
          <a:xfrm>
            <a:off x="8218426" y="6446838"/>
            <a:ext cx="258485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2"/>
          <p:cNvSpPr txBox="1"/>
          <p:nvPr>
            <p:ph idx="11" type="ftr"/>
          </p:nvPr>
        </p:nvSpPr>
        <p:spPr>
          <a:xfrm>
            <a:off x="1097279" y="6446838"/>
            <a:ext cx="681826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2"/>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2" name="Shape 42"/>
        <p:cNvGrpSpPr/>
        <p:nvPr/>
      </p:nvGrpSpPr>
      <p:grpSpPr>
        <a:xfrm>
          <a:off x="0" y="0"/>
          <a:ext cx="0" cy="0"/>
          <a:chOff x="0" y="0"/>
          <a:chExt cx="0" cy="0"/>
        </a:xfrm>
      </p:grpSpPr>
      <p:sp>
        <p:nvSpPr>
          <p:cNvPr id="43" name="Google Shape;43;p23"/>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23"/>
          <p:cNvSpPr txBox="1"/>
          <p:nvPr>
            <p:ph idx="1" type="body"/>
          </p:nvPr>
        </p:nvSpPr>
        <p:spPr>
          <a:xfrm>
            <a:off x="1097280" y="2057400"/>
            <a:ext cx="4639736" cy="736282"/>
          </a:xfrm>
          <a:prstGeom prst="rect">
            <a:avLst/>
          </a:prstGeom>
          <a:noFill/>
          <a:ln>
            <a:noFill/>
          </a:ln>
        </p:spPr>
        <p:txBody>
          <a:bodyPr anchorCtr="0" anchor="ctr" bIns="45700" lIns="91425" spcFirstLastPara="1" rIns="91425" wrap="square" tIns="45700">
            <a:normAutofit/>
          </a:bodyPr>
          <a:lstStyle>
            <a:lvl1pPr indent="-228600" lvl="0" marL="457200" algn="l">
              <a:lnSpc>
                <a:spcPct val="120000"/>
              </a:lnSpc>
              <a:spcBef>
                <a:spcPts val="1200"/>
              </a:spcBef>
              <a:spcAft>
                <a:spcPts val="0"/>
              </a:spcAft>
              <a:buSzPts val="2000"/>
              <a:buNone/>
              <a:defRPr b="0" sz="2000" cap="none">
                <a:solidFill>
                  <a:schemeClr val="dk1"/>
                </a:solidFill>
              </a:defRPr>
            </a:lvl1pPr>
            <a:lvl2pPr indent="-228600" lvl="1" marL="914400" algn="l">
              <a:lnSpc>
                <a:spcPct val="100000"/>
              </a:lnSpc>
              <a:spcBef>
                <a:spcPts val="200"/>
              </a:spcBef>
              <a:spcAft>
                <a:spcPts val="0"/>
              </a:spcAft>
              <a:buClr>
                <a:srgbClr val="3F3F3F"/>
              </a:buClr>
              <a:buSzPts val="2000"/>
              <a:buNone/>
              <a:defRPr b="1" sz="2000"/>
            </a:lvl2pPr>
            <a:lvl3pPr indent="-228600" lvl="2" marL="1371600" algn="l">
              <a:lnSpc>
                <a:spcPct val="100000"/>
              </a:lnSpc>
              <a:spcBef>
                <a:spcPts val="400"/>
              </a:spcBef>
              <a:spcAft>
                <a:spcPts val="0"/>
              </a:spcAft>
              <a:buClr>
                <a:srgbClr val="3F3F3F"/>
              </a:buClr>
              <a:buSzPts val="1800"/>
              <a:buNone/>
              <a:defRPr b="1" sz="1800"/>
            </a:lvl3pPr>
            <a:lvl4pPr indent="-228600" lvl="3" marL="1828800" algn="l">
              <a:lnSpc>
                <a:spcPct val="100000"/>
              </a:lnSpc>
              <a:spcBef>
                <a:spcPts val="400"/>
              </a:spcBef>
              <a:spcAft>
                <a:spcPts val="0"/>
              </a:spcAft>
              <a:buClr>
                <a:srgbClr val="3F3F3F"/>
              </a:buClr>
              <a:buSzPts val="1600"/>
              <a:buNone/>
              <a:defRPr b="1" sz="1600"/>
            </a:lvl4pPr>
            <a:lvl5pPr indent="-228600" lvl="4" marL="2286000" algn="l">
              <a:lnSpc>
                <a:spcPct val="100000"/>
              </a:lnSpc>
              <a:spcBef>
                <a:spcPts val="400"/>
              </a:spcBef>
              <a:spcAft>
                <a:spcPts val="0"/>
              </a:spcAft>
              <a:buClr>
                <a:srgbClr val="3F3F3F"/>
              </a:buClr>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45" name="Google Shape;45;p23"/>
          <p:cNvSpPr txBox="1"/>
          <p:nvPr>
            <p:ph idx="2" type="body"/>
          </p:nvPr>
        </p:nvSpPr>
        <p:spPr>
          <a:xfrm>
            <a:off x="1097280" y="2958274"/>
            <a:ext cx="4639736" cy="2910821"/>
          </a:xfrm>
          <a:prstGeom prst="rect">
            <a:avLst/>
          </a:prstGeom>
          <a:noFill/>
          <a:ln>
            <a:noFill/>
          </a:ln>
        </p:spPr>
        <p:txBody>
          <a:bodyPr anchorCtr="0" anchor="t" bIns="45700" lIns="0" spcFirstLastPara="1" rIns="0" wrap="square" tIns="45700">
            <a:normAutofit/>
          </a:bodyPr>
          <a:lstStyle>
            <a:lvl1pPr indent="-342900" lvl="0" marL="457200" algn="l">
              <a:lnSpc>
                <a:spcPct val="120000"/>
              </a:lnSpc>
              <a:spcBef>
                <a:spcPts val="1200"/>
              </a:spcBef>
              <a:spcAft>
                <a:spcPts val="0"/>
              </a:spcAft>
              <a:buSzPts val="1800"/>
              <a:buChar char=" "/>
              <a:defRPr/>
            </a:lvl1pPr>
            <a:lvl2pPr indent="-342900" lvl="1" marL="914400" algn="l">
              <a:lnSpc>
                <a:spcPct val="100000"/>
              </a:lnSpc>
              <a:spcBef>
                <a:spcPts val="200"/>
              </a:spcBef>
              <a:spcAft>
                <a:spcPts val="0"/>
              </a:spcAft>
              <a:buClr>
                <a:srgbClr val="3F3F3F"/>
              </a:buClr>
              <a:buSzPts val="1800"/>
              <a:buChar char="◦"/>
              <a:defRPr/>
            </a:lvl2pPr>
            <a:lvl3pPr indent="-342900" lvl="2" marL="1371600" algn="l">
              <a:lnSpc>
                <a:spcPct val="100000"/>
              </a:lnSpc>
              <a:spcBef>
                <a:spcPts val="400"/>
              </a:spcBef>
              <a:spcAft>
                <a:spcPts val="0"/>
              </a:spcAft>
              <a:buClr>
                <a:srgbClr val="3F3F3F"/>
              </a:buClr>
              <a:buSzPts val="1800"/>
              <a:buChar char="◦"/>
              <a:defRPr/>
            </a:lvl3pPr>
            <a:lvl4pPr indent="-342900" lvl="3" marL="1828800" algn="l">
              <a:lnSpc>
                <a:spcPct val="100000"/>
              </a:lnSpc>
              <a:spcBef>
                <a:spcPts val="400"/>
              </a:spcBef>
              <a:spcAft>
                <a:spcPts val="0"/>
              </a:spcAft>
              <a:buClr>
                <a:srgbClr val="3F3F3F"/>
              </a:buClr>
              <a:buSzPts val="1800"/>
              <a:buChar char="◦"/>
              <a:defRPr/>
            </a:lvl4pPr>
            <a:lvl5pPr indent="-342900" lvl="4" marL="2286000" algn="l">
              <a:lnSpc>
                <a:spcPct val="100000"/>
              </a:lnSpc>
              <a:spcBef>
                <a:spcPts val="400"/>
              </a:spcBef>
              <a:spcAft>
                <a:spcPts val="0"/>
              </a:spcAft>
              <a:buClr>
                <a:srgbClr val="3F3F3F"/>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6" name="Google Shape;46;p23"/>
          <p:cNvSpPr txBox="1"/>
          <p:nvPr>
            <p:ph idx="3" type="body"/>
          </p:nvPr>
        </p:nvSpPr>
        <p:spPr>
          <a:xfrm>
            <a:off x="6515944" y="2057400"/>
            <a:ext cx="4639736" cy="736282"/>
          </a:xfrm>
          <a:prstGeom prst="rect">
            <a:avLst/>
          </a:prstGeom>
          <a:noFill/>
          <a:ln>
            <a:noFill/>
          </a:ln>
        </p:spPr>
        <p:txBody>
          <a:bodyPr anchorCtr="0" anchor="ctr" bIns="45700" lIns="91425" spcFirstLastPara="1" rIns="91425" wrap="square" tIns="45700">
            <a:normAutofit/>
          </a:bodyPr>
          <a:lstStyle>
            <a:lvl1pPr indent="-228600" lvl="0" marL="457200" algn="l">
              <a:lnSpc>
                <a:spcPct val="120000"/>
              </a:lnSpc>
              <a:spcBef>
                <a:spcPts val="1200"/>
              </a:spcBef>
              <a:spcAft>
                <a:spcPts val="0"/>
              </a:spcAft>
              <a:buSzPts val="2000"/>
              <a:buNone/>
              <a:defRPr b="0" sz="2000" cap="none">
                <a:solidFill>
                  <a:schemeClr val="dk1"/>
                </a:solidFill>
              </a:defRPr>
            </a:lvl1pPr>
            <a:lvl2pPr indent="-228600" lvl="1" marL="914400" algn="l">
              <a:lnSpc>
                <a:spcPct val="100000"/>
              </a:lnSpc>
              <a:spcBef>
                <a:spcPts val="200"/>
              </a:spcBef>
              <a:spcAft>
                <a:spcPts val="0"/>
              </a:spcAft>
              <a:buClr>
                <a:srgbClr val="3F3F3F"/>
              </a:buClr>
              <a:buSzPts val="2000"/>
              <a:buNone/>
              <a:defRPr b="1" sz="2000"/>
            </a:lvl2pPr>
            <a:lvl3pPr indent="-228600" lvl="2" marL="1371600" algn="l">
              <a:lnSpc>
                <a:spcPct val="100000"/>
              </a:lnSpc>
              <a:spcBef>
                <a:spcPts val="400"/>
              </a:spcBef>
              <a:spcAft>
                <a:spcPts val="0"/>
              </a:spcAft>
              <a:buClr>
                <a:srgbClr val="3F3F3F"/>
              </a:buClr>
              <a:buSzPts val="1800"/>
              <a:buNone/>
              <a:defRPr b="1" sz="1800"/>
            </a:lvl3pPr>
            <a:lvl4pPr indent="-228600" lvl="3" marL="1828800" algn="l">
              <a:lnSpc>
                <a:spcPct val="100000"/>
              </a:lnSpc>
              <a:spcBef>
                <a:spcPts val="400"/>
              </a:spcBef>
              <a:spcAft>
                <a:spcPts val="0"/>
              </a:spcAft>
              <a:buClr>
                <a:srgbClr val="3F3F3F"/>
              </a:buClr>
              <a:buSzPts val="1600"/>
              <a:buNone/>
              <a:defRPr b="1" sz="1600"/>
            </a:lvl4pPr>
            <a:lvl5pPr indent="-228600" lvl="4" marL="2286000" algn="l">
              <a:lnSpc>
                <a:spcPct val="100000"/>
              </a:lnSpc>
              <a:spcBef>
                <a:spcPts val="400"/>
              </a:spcBef>
              <a:spcAft>
                <a:spcPts val="0"/>
              </a:spcAft>
              <a:buClr>
                <a:srgbClr val="3F3F3F"/>
              </a:buClr>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47" name="Google Shape;47;p23"/>
          <p:cNvSpPr txBox="1"/>
          <p:nvPr>
            <p:ph idx="4" type="body"/>
          </p:nvPr>
        </p:nvSpPr>
        <p:spPr>
          <a:xfrm>
            <a:off x="6515944" y="2958273"/>
            <a:ext cx="4639736" cy="2910821"/>
          </a:xfrm>
          <a:prstGeom prst="rect">
            <a:avLst/>
          </a:prstGeom>
          <a:noFill/>
          <a:ln>
            <a:noFill/>
          </a:ln>
        </p:spPr>
        <p:txBody>
          <a:bodyPr anchorCtr="0" anchor="t" bIns="45700" lIns="0" spcFirstLastPara="1" rIns="0" wrap="square" tIns="45700">
            <a:normAutofit/>
          </a:bodyPr>
          <a:lstStyle>
            <a:lvl1pPr indent="-342900" lvl="0" marL="457200" algn="l">
              <a:lnSpc>
                <a:spcPct val="120000"/>
              </a:lnSpc>
              <a:spcBef>
                <a:spcPts val="1200"/>
              </a:spcBef>
              <a:spcAft>
                <a:spcPts val="0"/>
              </a:spcAft>
              <a:buSzPts val="1800"/>
              <a:buChar char=" "/>
              <a:defRPr/>
            </a:lvl1pPr>
            <a:lvl2pPr indent="-342900" lvl="1" marL="914400" algn="l">
              <a:lnSpc>
                <a:spcPct val="100000"/>
              </a:lnSpc>
              <a:spcBef>
                <a:spcPts val="200"/>
              </a:spcBef>
              <a:spcAft>
                <a:spcPts val="0"/>
              </a:spcAft>
              <a:buClr>
                <a:srgbClr val="3F3F3F"/>
              </a:buClr>
              <a:buSzPts val="1800"/>
              <a:buChar char="◦"/>
              <a:defRPr/>
            </a:lvl2pPr>
            <a:lvl3pPr indent="-342900" lvl="2" marL="1371600" algn="l">
              <a:lnSpc>
                <a:spcPct val="100000"/>
              </a:lnSpc>
              <a:spcBef>
                <a:spcPts val="400"/>
              </a:spcBef>
              <a:spcAft>
                <a:spcPts val="0"/>
              </a:spcAft>
              <a:buClr>
                <a:srgbClr val="3F3F3F"/>
              </a:buClr>
              <a:buSzPts val="1800"/>
              <a:buChar char="◦"/>
              <a:defRPr/>
            </a:lvl3pPr>
            <a:lvl4pPr indent="-342900" lvl="3" marL="1828800" algn="l">
              <a:lnSpc>
                <a:spcPct val="100000"/>
              </a:lnSpc>
              <a:spcBef>
                <a:spcPts val="400"/>
              </a:spcBef>
              <a:spcAft>
                <a:spcPts val="0"/>
              </a:spcAft>
              <a:buClr>
                <a:srgbClr val="3F3F3F"/>
              </a:buClr>
              <a:buSzPts val="1800"/>
              <a:buChar char="◦"/>
              <a:defRPr/>
            </a:lvl4pPr>
            <a:lvl5pPr indent="-342900" lvl="4" marL="2286000" algn="l">
              <a:lnSpc>
                <a:spcPct val="100000"/>
              </a:lnSpc>
              <a:spcBef>
                <a:spcPts val="400"/>
              </a:spcBef>
              <a:spcAft>
                <a:spcPts val="0"/>
              </a:spcAft>
              <a:buClr>
                <a:srgbClr val="3F3F3F"/>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8" name="Google Shape;48;p23"/>
          <p:cNvSpPr txBox="1"/>
          <p:nvPr>
            <p:ph idx="10" type="dt"/>
          </p:nvPr>
        </p:nvSpPr>
        <p:spPr>
          <a:xfrm>
            <a:off x="8218426" y="6446838"/>
            <a:ext cx="258485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3"/>
          <p:cNvSpPr txBox="1"/>
          <p:nvPr>
            <p:ph idx="11" type="ftr"/>
          </p:nvPr>
        </p:nvSpPr>
        <p:spPr>
          <a:xfrm>
            <a:off x="1097279" y="6446838"/>
            <a:ext cx="681826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23"/>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1" name="Shape 51"/>
        <p:cNvGrpSpPr/>
        <p:nvPr/>
      </p:nvGrpSpPr>
      <p:grpSpPr>
        <a:xfrm>
          <a:off x="0" y="0"/>
          <a:ext cx="0" cy="0"/>
          <a:chOff x="0" y="0"/>
          <a:chExt cx="0" cy="0"/>
        </a:xfrm>
      </p:grpSpPr>
      <p:sp>
        <p:nvSpPr>
          <p:cNvPr id="52" name="Google Shape;52;p24"/>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24"/>
          <p:cNvSpPr txBox="1"/>
          <p:nvPr>
            <p:ph idx="10" type="dt"/>
          </p:nvPr>
        </p:nvSpPr>
        <p:spPr>
          <a:xfrm>
            <a:off x="8218426" y="6446838"/>
            <a:ext cx="258485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24"/>
          <p:cNvSpPr txBox="1"/>
          <p:nvPr>
            <p:ph idx="11" type="ftr"/>
          </p:nvPr>
        </p:nvSpPr>
        <p:spPr>
          <a:xfrm>
            <a:off x="1097279" y="6446838"/>
            <a:ext cx="681826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24"/>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blank">
  <p:cSld name="BLANK">
    <p:spTree>
      <p:nvGrpSpPr>
        <p:cNvPr id="56" name="Shape 56"/>
        <p:cNvGrpSpPr/>
        <p:nvPr/>
      </p:nvGrpSpPr>
      <p:grpSpPr>
        <a:xfrm>
          <a:off x="0" y="0"/>
          <a:ext cx="0" cy="0"/>
          <a:chOff x="0" y="0"/>
          <a:chExt cx="0" cy="0"/>
        </a:xfrm>
      </p:grpSpPr>
      <p:sp>
        <p:nvSpPr>
          <p:cNvPr id="57" name="Google Shape;57;p25"/>
          <p:cNvSpPr/>
          <p:nvPr/>
        </p:nvSpPr>
        <p:spPr>
          <a:xfrm>
            <a:off x="3175" y="6400800"/>
            <a:ext cx="12188825" cy="457200"/>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25"/>
          <p:cNvSpPr txBox="1"/>
          <p:nvPr>
            <p:ph idx="10" type="dt"/>
          </p:nvPr>
        </p:nvSpPr>
        <p:spPr>
          <a:xfrm>
            <a:off x="8218426" y="6446838"/>
            <a:ext cx="258485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5"/>
          <p:cNvSpPr txBox="1"/>
          <p:nvPr>
            <p:ph idx="11" type="ftr"/>
          </p:nvPr>
        </p:nvSpPr>
        <p:spPr>
          <a:xfrm>
            <a:off x="1097279" y="6446838"/>
            <a:ext cx="681826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5"/>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61" name="Shape 61"/>
        <p:cNvGrpSpPr/>
        <p:nvPr/>
      </p:nvGrpSpPr>
      <p:grpSpPr>
        <a:xfrm>
          <a:off x="0" y="0"/>
          <a:ext cx="0" cy="0"/>
          <a:chOff x="0" y="0"/>
          <a:chExt cx="0" cy="0"/>
        </a:xfrm>
      </p:grpSpPr>
      <p:sp>
        <p:nvSpPr>
          <p:cNvPr id="62" name="Google Shape;62;p26"/>
          <p:cNvSpPr/>
          <p:nvPr/>
        </p:nvSpPr>
        <p:spPr>
          <a:xfrm>
            <a:off x="16" y="0"/>
            <a:ext cx="4654296" cy="6858000"/>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26"/>
          <p:cNvSpPr txBox="1"/>
          <p:nvPr>
            <p:ph type="title"/>
          </p:nvPr>
        </p:nvSpPr>
        <p:spPr>
          <a:xfrm>
            <a:off x="643466" y="786383"/>
            <a:ext cx="3517567" cy="209397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FFFFFF"/>
              </a:buClr>
              <a:buSzPts val="3600"/>
              <a:buFont typeface="Arial"/>
              <a:buNone/>
              <a:defRPr b="0" sz="36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4" name="Google Shape;64;p26"/>
          <p:cNvSpPr txBox="1"/>
          <p:nvPr>
            <p:ph idx="1" type="body"/>
          </p:nvPr>
        </p:nvSpPr>
        <p:spPr>
          <a:xfrm>
            <a:off x="5458984" y="812799"/>
            <a:ext cx="5928344" cy="5294757"/>
          </a:xfrm>
          <a:prstGeom prst="rect">
            <a:avLst/>
          </a:prstGeom>
          <a:noFill/>
          <a:ln>
            <a:noFill/>
          </a:ln>
        </p:spPr>
        <p:txBody>
          <a:bodyPr anchorCtr="0" anchor="t" bIns="45700" lIns="0" spcFirstLastPara="1" rIns="0" wrap="square" tIns="45700">
            <a:normAutofit/>
          </a:bodyPr>
          <a:lstStyle>
            <a:lvl1pPr indent="-342900" lvl="0" marL="457200" algn="l">
              <a:lnSpc>
                <a:spcPct val="120000"/>
              </a:lnSpc>
              <a:spcBef>
                <a:spcPts val="1200"/>
              </a:spcBef>
              <a:spcAft>
                <a:spcPts val="0"/>
              </a:spcAft>
              <a:buSzPts val="1800"/>
              <a:buChar char=" "/>
              <a:defRPr/>
            </a:lvl1pPr>
            <a:lvl2pPr indent="-342900" lvl="1" marL="914400" algn="l">
              <a:lnSpc>
                <a:spcPct val="100000"/>
              </a:lnSpc>
              <a:spcBef>
                <a:spcPts val="200"/>
              </a:spcBef>
              <a:spcAft>
                <a:spcPts val="0"/>
              </a:spcAft>
              <a:buClr>
                <a:srgbClr val="3F3F3F"/>
              </a:buClr>
              <a:buSzPts val="1800"/>
              <a:buChar char="◦"/>
              <a:defRPr/>
            </a:lvl2pPr>
            <a:lvl3pPr indent="-342900" lvl="2" marL="1371600" algn="l">
              <a:lnSpc>
                <a:spcPct val="100000"/>
              </a:lnSpc>
              <a:spcBef>
                <a:spcPts val="400"/>
              </a:spcBef>
              <a:spcAft>
                <a:spcPts val="0"/>
              </a:spcAft>
              <a:buClr>
                <a:srgbClr val="3F3F3F"/>
              </a:buClr>
              <a:buSzPts val="1800"/>
              <a:buChar char="◦"/>
              <a:defRPr/>
            </a:lvl3pPr>
            <a:lvl4pPr indent="-342900" lvl="3" marL="1828800" algn="l">
              <a:lnSpc>
                <a:spcPct val="100000"/>
              </a:lnSpc>
              <a:spcBef>
                <a:spcPts val="400"/>
              </a:spcBef>
              <a:spcAft>
                <a:spcPts val="0"/>
              </a:spcAft>
              <a:buClr>
                <a:srgbClr val="3F3F3F"/>
              </a:buClr>
              <a:buSzPts val="1800"/>
              <a:buChar char="◦"/>
              <a:defRPr/>
            </a:lvl4pPr>
            <a:lvl5pPr indent="-342900" lvl="4" marL="2286000" algn="l">
              <a:lnSpc>
                <a:spcPct val="100000"/>
              </a:lnSpc>
              <a:spcBef>
                <a:spcPts val="400"/>
              </a:spcBef>
              <a:spcAft>
                <a:spcPts val="0"/>
              </a:spcAft>
              <a:buClr>
                <a:srgbClr val="3F3F3F"/>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65" name="Google Shape;65;p26"/>
          <p:cNvSpPr txBox="1"/>
          <p:nvPr>
            <p:ph idx="2" type="body"/>
          </p:nvPr>
        </p:nvSpPr>
        <p:spPr>
          <a:xfrm>
            <a:off x="643465" y="3043050"/>
            <a:ext cx="3517567" cy="3064505"/>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200"/>
              </a:spcBef>
              <a:spcAft>
                <a:spcPts val="0"/>
              </a:spcAft>
              <a:buSzPts val="1800"/>
              <a:buNone/>
              <a:defRPr sz="1800">
                <a:solidFill>
                  <a:srgbClr val="FFFFFF"/>
                </a:solidFill>
              </a:defRPr>
            </a:lvl1pPr>
            <a:lvl2pPr indent="-228600" lvl="1" marL="914400" algn="l">
              <a:lnSpc>
                <a:spcPct val="100000"/>
              </a:lnSpc>
              <a:spcBef>
                <a:spcPts val="200"/>
              </a:spcBef>
              <a:spcAft>
                <a:spcPts val="0"/>
              </a:spcAft>
              <a:buClr>
                <a:srgbClr val="3F3F3F"/>
              </a:buClr>
              <a:buSzPts val="1200"/>
              <a:buNone/>
              <a:defRPr sz="1200"/>
            </a:lvl2pPr>
            <a:lvl3pPr indent="-228600" lvl="2" marL="1371600" algn="l">
              <a:lnSpc>
                <a:spcPct val="100000"/>
              </a:lnSpc>
              <a:spcBef>
                <a:spcPts val="400"/>
              </a:spcBef>
              <a:spcAft>
                <a:spcPts val="0"/>
              </a:spcAft>
              <a:buClr>
                <a:srgbClr val="3F3F3F"/>
              </a:buClr>
              <a:buSzPts val="1000"/>
              <a:buNone/>
              <a:defRPr sz="1000"/>
            </a:lvl3pPr>
            <a:lvl4pPr indent="-228600" lvl="3" marL="1828800" algn="l">
              <a:lnSpc>
                <a:spcPct val="100000"/>
              </a:lnSpc>
              <a:spcBef>
                <a:spcPts val="400"/>
              </a:spcBef>
              <a:spcAft>
                <a:spcPts val="0"/>
              </a:spcAft>
              <a:buClr>
                <a:srgbClr val="3F3F3F"/>
              </a:buClr>
              <a:buSzPts val="900"/>
              <a:buNone/>
              <a:defRPr sz="900"/>
            </a:lvl4pPr>
            <a:lvl5pPr indent="-228600" lvl="4" marL="2286000" algn="l">
              <a:lnSpc>
                <a:spcPct val="100000"/>
              </a:lnSpc>
              <a:spcBef>
                <a:spcPts val="400"/>
              </a:spcBef>
              <a:spcAft>
                <a:spcPts val="0"/>
              </a:spcAft>
              <a:buClr>
                <a:srgbClr val="3F3F3F"/>
              </a:buClr>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66" name="Google Shape;66;p26"/>
          <p:cNvSpPr txBox="1"/>
          <p:nvPr>
            <p:ph idx="10" type="dt"/>
          </p:nvPr>
        </p:nvSpPr>
        <p:spPr>
          <a:xfrm>
            <a:off x="643464" y="6446520"/>
            <a:ext cx="351756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6"/>
          <p:cNvSpPr txBox="1"/>
          <p:nvPr>
            <p:ph idx="11" type="ftr"/>
          </p:nvPr>
        </p:nvSpPr>
        <p:spPr>
          <a:xfrm>
            <a:off x="5458983" y="6446520"/>
            <a:ext cx="533401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26"/>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800" u="none" cap="none" strike="noStrike">
                <a:solidFill>
                  <a:schemeClr val="dk2"/>
                </a:solidFill>
                <a:latin typeface="Arial"/>
                <a:ea typeface="Arial"/>
                <a:cs typeface="Arial"/>
                <a:sym typeface="Arial"/>
              </a:defRPr>
            </a:lvl1pPr>
            <a:lvl2pPr indent="0" lvl="1" marL="0" algn="l">
              <a:spcBef>
                <a:spcPts val="0"/>
              </a:spcBef>
              <a:buNone/>
              <a:defRPr b="0" i="0" sz="800" u="none" cap="none" strike="noStrike">
                <a:solidFill>
                  <a:schemeClr val="dk2"/>
                </a:solidFill>
                <a:latin typeface="Arial"/>
                <a:ea typeface="Arial"/>
                <a:cs typeface="Arial"/>
                <a:sym typeface="Arial"/>
              </a:defRPr>
            </a:lvl2pPr>
            <a:lvl3pPr indent="0" lvl="2" marL="0" algn="l">
              <a:spcBef>
                <a:spcPts val="0"/>
              </a:spcBef>
              <a:buNone/>
              <a:defRPr b="0" i="0" sz="800" u="none" cap="none" strike="noStrike">
                <a:solidFill>
                  <a:schemeClr val="dk2"/>
                </a:solidFill>
                <a:latin typeface="Arial"/>
                <a:ea typeface="Arial"/>
                <a:cs typeface="Arial"/>
                <a:sym typeface="Arial"/>
              </a:defRPr>
            </a:lvl3pPr>
            <a:lvl4pPr indent="0" lvl="3" marL="0" algn="l">
              <a:spcBef>
                <a:spcPts val="0"/>
              </a:spcBef>
              <a:buNone/>
              <a:defRPr b="0" i="0" sz="800" u="none" cap="none" strike="noStrike">
                <a:solidFill>
                  <a:schemeClr val="dk2"/>
                </a:solidFill>
                <a:latin typeface="Arial"/>
                <a:ea typeface="Arial"/>
                <a:cs typeface="Arial"/>
                <a:sym typeface="Arial"/>
              </a:defRPr>
            </a:lvl4pPr>
            <a:lvl5pPr indent="0" lvl="4" marL="0" algn="l">
              <a:spcBef>
                <a:spcPts val="0"/>
              </a:spcBef>
              <a:buNone/>
              <a:defRPr b="0" i="0" sz="800" u="none" cap="none" strike="noStrike">
                <a:solidFill>
                  <a:schemeClr val="dk2"/>
                </a:solidFill>
                <a:latin typeface="Arial"/>
                <a:ea typeface="Arial"/>
                <a:cs typeface="Arial"/>
                <a:sym typeface="Arial"/>
              </a:defRPr>
            </a:lvl5pPr>
            <a:lvl6pPr indent="0" lvl="5" marL="0" algn="l">
              <a:spcBef>
                <a:spcPts val="0"/>
              </a:spcBef>
              <a:buNone/>
              <a:defRPr b="0" i="0" sz="800" u="none" cap="none" strike="noStrike">
                <a:solidFill>
                  <a:schemeClr val="dk2"/>
                </a:solidFill>
                <a:latin typeface="Arial"/>
                <a:ea typeface="Arial"/>
                <a:cs typeface="Arial"/>
                <a:sym typeface="Arial"/>
              </a:defRPr>
            </a:lvl6pPr>
            <a:lvl7pPr indent="0" lvl="6" marL="0" algn="l">
              <a:spcBef>
                <a:spcPts val="0"/>
              </a:spcBef>
              <a:buNone/>
              <a:defRPr b="0" i="0" sz="800" u="none" cap="none" strike="noStrike">
                <a:solidFill>
                  <a:schemeClr val="dk2"/>
                </a:solidFill>
                <a:latin typeface="Arial"/>
                <a:ea typeface="Arial"/>
                <a:cs typeface="Arial"/>
                <a:sym typeface="Arial"/>
              </a:defRPr>
            </a:lvl7pPr>
            <a:lvl8pPr indent="0" lvl="7" marL="0" algn="l">
              <a:spcBef>
                <a:spcPts val="0"/>
              </a:spcBef>
              <a:buNone/>
              <a:defRPr b="0" i="0" sz="800" u="none" cap="none" strike="noStrike">
                <a:solidFill>
                  <a:schemeClr val="dk2"/>
                </a:solidFill>
                <a:latin typeface="Arial"/>
                <a:ea typeface="Arial"/>
                <a:cs typeface="Arial"/>
                <a:sym typeface="Arial"/>
              </a:defRPr>
            </a:lvl8pPr>
            <a:lvl9pPr indent="0" lvl="8" marL="0" algn="l">
              <a:spcBef>
                <a:spcPts val="0"/>
              </a:spcBef>
              <a:buNone/>
              <a:defRPr b="0" i="0" sz="8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69" name="Shape 69"/>
        <p:cNvGrpSpPr/>
        <p:nvPr/>
      </p:nvGrpSpPr>
      <p:grpSpPr>
        <a:xfrm>
          <a:off x="0" y="0"/>
          <a:ext cx="0" cy="0"/>
          <a:chOff x="0" y="0"/>
          <a:chExt cx="0" cy="0"/>
        </a:xfrm>
      </p:grpSpPr>
      <p:sp>
        <p:nvSpPr>
          <p:cNvPr id="70" name="Google Shape;70;p27"/>
          <p:cNvSpPr/>
          <p:nvPr/>
        </p:nvSpPr>
        <p:spPr>
          <a:xfrm>
            <a:off x="0" y="4578350"/>
            <a:ext cx="12188825" cy="2279650"/>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27"/>
          <p:cNvSpPr/>
          <p:nvPr>
            <p:ph idx="2" type="pic"/>
          </p:nvPr>
        </p:nvSpPr>
        <p:spPr>
          <a:xfrm>
            <a:off x="15" y="0"/>
            <a:ext cx="12191985" cy="4578350"/>
          </a:xfrm>
          <a:prstGeom prst="rect">
            <a:avLst/>
          </a:prstGeom>
          <a:solidFill>
            <a:srgbClr val="D8D8D8"/>
          </a:solidFill>
          <a:ln>
            <a:noFill/>
          </a:ln>
        </p:spPr>
        <p:txBody>
          <a:bodyPr anchorCtr="0" anchor="t" bIns="45700" lIns="457200" spcFirstLastPara="1" rIns="0" wrap="square" tIns="457200">
            <a:normAutofit/>
          </a:bodyPr>
          <a:lstStyle>
            <a:lvl1pPr lvl="0" marR="0" rtl="0" algn="l">
              <a:lnSpc>
                <a:spcPct val="120000"/>
              </a:lnSpc>
              <a:spcBef>
                <a:spcPts val="1200"/>
              </a:spcBef>
              <a:spcAft>
                <a:spcPts val="0"/>
              </a:spcAft>
              <a:buClr>
                <a:schemeClr val="accent1"/>
              </a:buClr>
              <a:buSzPts val="3200"/>
              <a:buFont typeface="Calibri"/>
              <a:buNone/>
              <a:defRPr b="0" i="0" sz="3200" u="none" cap="none" strike="noStrike">
                <a:solidFill>
                  <a:srgbClr val="3F3F3F"/>
                </a:solidFill>
                <a:latin typeface="Arial"/>
                <a:ea typeface="Arial"/>
                <a:cs typeface="Arial"/>
                <a:sym typeface="Arial"/>
              </a:defRPr>
            </a:lvl1pPr>
            <a:lvl2pPr lvl="1" marR="0" rtl="0" algn="l">
              <a:lnSpc>
                <a:spcPct val="100000"/>
              </a:lnSpc>
              <a:spcBef>
                <a:spcPts val="200"/>
              </a:spcBef>
              <a:spcAft>
                <a:spcPts val="0"/>
              </a:spcAft>
              <a:buClr>
                <a:srgbClr val="3F3F3F"/>
              </a:buClr>
              <a:buSzPts val="2800"/>
              <a:buFont typeface="Calibri"/>
              <a:buNone/>
              <a:defRPr b="0" i="0" sz="2800" u="none" cap="none" strike="noStrike">
                <a:solidFill>
                  <a:srgbClr val="3F3F3F"/>
                </a:solidFill>
                <a:latin typeface="Arial"/>
                <a:ea typeface="Arial"/>
                <a:cs typeface="Arial"/>
                <a:sym typeface="Arial"/>
              </a:defRPr>
            </a:lvl2pPr>
            <a:lvl3pPr lvl="2" marR="0" rtl="0" algn="l">
              <a:lnSpc>
                <a:spcPct val="100000"/>
              </a:lnSpc>
              <a:spcBef>
                <a:spcPts val="400"/>
              </a:spcBef>
              <a:spcAft>
                <a:spcPts val="0"/>
              </a:spcAft>
              <a:buClr>
                <a:srgbClr val="3F3F3F"/>
              </a:buClr>
              <a:buSzPts val="2400"/>
              <a:buFont typeface="Calibri"/>
              <a:buNone/>
              <a:defRPr b="0" i="0" sz="2400" u="none" cap="none" strike="noStrike">
                <a:solidFill>
                  <a:srgbClr val="3F3F3F"/>
                </a:solidFill>
                <a:latin typeface="Arial"/>
                <a:ea typeface="Arial"/>
                <a:cs typeface="Arial"/>
                <a:sym typeface="Arial"/>
              </a:defRPr>
            </a:lvl3pPr>
            <a:lvl4pPr lvl="3" marR="0" rtl="0" algn="l">
              <a:lnSpc>
                <a:spcPct val="100000"/>
              </a:lnSpc>
              <a:spcBef>
                <a:spcPts val="400"/>
              </a:spcBef>
              <a:spcAft>
                <a:spcPts val="0"/>
              </a:spcAft>
              <a:buClr>
                <a:srgbClr val="3F3F3F"/>
              </a:buClr>
              <a:buSzPts val="2000"/>
              <a:buFont typeface="Calibri"/>
              <a:buNone/>
              <a:defRPr b="0" i="0" sz="2000" u="none" cap="none" strike="noStrike">
                <a:solidFill>
                  <a:srgbClr val="3F3F3F"/>
                </a:solidFill>
                <a:latin typeface="Arial"/>
                <a:ea typeface="Arial"/>
                <a:cs typeface="Arial"/>
                <a:sym typeface="Arial"/>
              </a:defRPr>
            </a:lvl4pPr>
            <a:lvl5pPr lvl="4" marR="0" rtl="0" algn="l">
              <a:lnSpc>
                <a:spcPct val="100000"/>
              </a:lnSpc>
              <a:spcBef>
                <a:spcPts val="400"/>
              </a:spcBef>
              <a:spcAft>
                <a:spcPts val="0"/>
              </a:spcAft>
              <a:buClr>
                <a:srgbClr val="3F3F3F"/>
              </a:buClr>
              <a:buSzPts val="2000"/>
              <a:buFont typeface="Calibri"/>
              <a:buNone/>
              <a:defRPr b="0" i="0" sz="2000" u="none" cap="none" strike="noStrike">
                <a:solidFill>
                  <a:srgbClr val="3F3F3F"/>
                </a:solidFill>
                <a:latin typeface="Arial"/>
                <a:ea typeface="Arial"/>
                <a:cs typeface="Arial"/>
                <a:sym typeface="Arial"/>
              </a:defRPr>
            </a:lvl5pPr>
            <a:lvl6pPr lvl="5" marR="0" rtl="0" algn="l">
              <a:lnSpc>
                <a:spcPct val="90000"/>
              </a:lnSpc>
              <a:spcBef>
                <a:spcPts val="400"/>
              </a:spcBef>
              <a:spcAft>
                <a:spcPts val="0"/>
              </a:spcAft>
              <a:buClr>
                <a:schemeClr val="accent1"/>
              </a:buClr>
              <a:buSzPts val="2000"/>
              <a:buFont typeface="Calibri"/>
              <a:buNone/>
              <a:defRPr b="0" i="0" sz="2000" u="none" cap="none" strike="noStrike">
                <a:solidFill>
                  <a:srgbClr val="3F3F3F"/>
                </a:solidFill>
                <a:latin typeface="Arial"/>
                <a:ea typeface="Arial"/>
                <a:cs typeface="Arial"/>
                <a:sym typeface="Arial"/>
              </a:defRPr>
            </a:lvl6pPr>
            <a:lvl7pPr lvl="6" marR="0" rtl="0" algn="l">
              <a:lnSpc>
                <a:spcPct val="90000"/>
              </a:lnSpc>
              <a:spcBef>
                <a:spcPts val="400"/>
              </a:spcBef>
              <a:spcAft>
                <a:spcPts val="0"/>
              </a:spcAft>
              <a:buClr>
                <a:schemeClr val="accent1"/>
              </a:buClr>
              <a:buSzPts val="2000"/>
              <a:buFont typeface="Calibri"/>
              <a:buNone/>
              <a:defRPr b="0" i="0" sz="2000" u="none" cap="none" strike="noStrike">
                <a:solidFill>
                  <a:srgbClr val="3F3F3F"/>
                </a:solidFill>
                <a:latin typeface="Arial"/>
                <a:ea typeface="Arial"/>
                <a:cs typeface="Arial"/>
                <a:sym typeface="Arial"/>
              </a:defRPr>
            </a:lvl7pPr>
            <a:lvl8pPr lvl="7" marR="0" rtl="0" algn="l">
              <a:lnSpc>
                <a:spcPct val="90000"/>
              </a:lnSpc>
              <a:spcBef>
                <a:spcPts val="400"/>
              </a:spcBef>
              <a:spcAft>
                <a:spcPts val="0"/>
              </a:spcAft>
              <a:buClr>
                <a:schemeClr val="accent1"/>
              </a:buClr>
              <a:buSzPts val="2000"/>
              <a:buFont typeface="Calibri"/>
              <a:buNone/>
              <a:defRPr b="0" i="0" sz="2000" u="none" cap="none" strike="noStrike">
                <a:solidFill>
                  <a:srgbClr val="3F3F3F"/>
                </a:solidFill>
                <a:latin typeface="Arial"/>
                <a:ea typeface="Arial"/>
                <a:cs typeface="Arial"/>
                <a:sym typeface="Arial"/>
              </a:defRPr>
            </a:lvl8pPr>
            <a:lvl9pPr lvl="8" marR="0" rtl="0" algn="l">
              <a:lnSpc>
                <a:spcPct val="90000"/>
              </a:lnSpc>
              <a:spcBef>
                <a:spcPts val="400"/>
              </a:spcBef>
              <a:spcAft>
                <a:spcPts val="400"/>
              </a:spcAft>
              <a:buClr>
                <a:schemeClr val="accent1"/>
              </a:buClr>
              <a:buSzPts val="2000"/>
              <a:buFont typeface="Calibri"/>
              <a:buNone/>
              <a:defRPr b="0" i="0" sz="2000" u="none" cap="none" strike="noStrike">
                <a:solidFill>
                  <a:srgbClr val="3F3F3F"/>
                </a:solidFill>
                <a:latin typeface="Arial"/>
                <a:ea typeface="Arial"/>
                <a:cs typeface="Arial"/>
                <a:sym typeface="Arial"/>
              </a:defRPr>
            </a:lvl9pPr>
          </a:lstStyle>
          <a:p/>
        </p:txBody>
      </p:sp>
      <p:sp>
        <p:nvSpPr>
          <p:cNvPr id="72" name="Google Shape;72;p27"/>
          <p:cNvSpPr txBox="1"/>
          <p:nvPr>
            <p:ph type="title"/>
          </p:nvPr>
        </p:nvSpPr>
        <p:spPr>
          <a:xfrm>
            <a:off x="1097279" y="4799362"/>
            <a:ext cx="10113645" cy="743682"/>
          </a:xfrm>
          <a:prstGeom prst="rect">
            <a:avLst/>
          </a:prstGeom>
          <a:noFill/>
          <a:ln>
            <a:noFill/>
          </a:ln>
        </p:spPr>
        <p:txBody>
          <a:bodyPr anchorCtr="0" anchor="b" bIns="0" lIns="91425" spcFirstLastPara="1" rIns="91425" wrap="square" tIns="0">
            <a:noAutofit/>
          </a:bodyPr>
          <a:lstStyle>
            <a:lvl1pPr lvl="0" algn="l">
              <a:lnSpc>
                <a:spcPct val="90000"/>
              </a:lnSpc>
              <a:spcBef>
                <a:spcPts val="0"/>
              </a:spcBef>
              <a:spcAft>
                <a:spcPts val="0"/>
              </a:spcAft>
              <a:buClr>
                <a:srgbClr val="FFFFFF"/>
              </a:buClr>
              <a:buSzPts val="3600"/>
              <a:buFont typeface="Arial"/>
              <a:buNone/>
              <a:defRPr b="0" sz="36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27"/>
          <p:cNvSpPr txBox="1"/>
          <p:nvPr>
            <p:ph idx="1" type="body"/>
          </p:nvPr>
        </p:nvSpPr>
        <p:spPr>
          <a:xfrm>
            <a:off x="1097279" y="5715000"/>
            <a:ext cx="10113264" cy="609600"/>
          </a:xfrm>
          <a:prstGeom prst="rect">
            <a:avLst/>
          </a:prstGeom>
          <a:noFill/>
          <a:ln>
            <a:noFill/>
          </a:ln>
        </p:spPr>
        <p:txBody>
          <a:bodyPr anchorCtr="0" anchor="t" bIns="0" lIns="91425" spcFirstLastPara="1" rIns="91425" wrap="square" tIns="0">
            <a:normAutofit/>
          </a:bodyPr>
          <a:lstStyle>
            <a:lvl1pPr indent="-228600" lvl="0" marL="457200" algn="l">
              <a:lnSpc>
                <a:spcPct val="120000"/>
              </a:lnSpc>
              <a:spcBef>
                <a:spcPts val="0"/>
              </a:spcBef>
              <a:spcAft>
                <a:spcPts val="0"/>
              </a:spcAft>
              <a:buSzPts val="1800"/>
              <a:buNone/>
              <a:defRPr sz="1800">
                <a:solidFill>
                  <a:srgbClr val="FFFFFF"/>
                </a:solidFill>
              </a:defRPr>
            </a:lvl1pPr>
            <a:lvl2pPr indent="-228600" lvl="1" marL="914400" algn="l">
              <a:lnSpc>
                <a:spcPct val="100000"/>
              </a:lnSpc>
              <a:spcBef>
                <a:spcPts val="600"/>
              </a:spcBef>
              <a:spcAft>
                <a:spcPts val="0"/>
              </a:spcAft>
              <a:buClr>
                <a:srgbClr val="3F3F3F"/>
              </a:buClr>
              <a:buSzPts val="1200"/>
              <a:buNone/>
              <a:defRPr sz="1200"/>
            </a:lvl2pPr>
            <a:lvl3pPr indent="-228600" lvl="2" marL="1371600" algn="l">
              <a:lnSpc>
                <a:spcPct val="100000"/>
              </a:lnSpc>
              <a:spcBef>
                <a:spcPts val="400"/>
              </a:spcBef>
              <a:spcAft>
                <a:spcPts val="0"/>
              </a:spcAft>
              <a:buClr>
                <a:srgbClr val="3F3F3F"/>
              </a:buClr>
              <a:buSzPts val="1000"/>
              <a:buNone/>
              <a:defRPr sz="1000"/>
            </a:lvl3pPr>
            <a:lvl4pPr indent="-228600" lvl="3" marL="1828800" algn="l">
              <a:lnSpc>
                <a:spcPct val="100000"/>
              </a:lnSpc>
              <a:spcBef>
                <a:spcPts val="400"/>
              </a:spcBef>
              <a:spcAft>
                <a:spcPts val="0"/>
              </a:spcAft>
              <a:buClr>
                <a:srgbClr val="3F3F3F"/>
              </a:buClr>
              <a:buSzPts val="900"/>
              <a:buNone/>
              <a:defRPr sz="900"/>
            </a:lvl4pPr>
            <a:lvl5pPr indent="-228600" lvl="4" marL="2286000" algn="l">
              <a:lnSpc>
                <a:spcPct val="100000"/>
              </a:lnSpc>
              <a:spcBef>
                <a:spcPts val="400"/>
              </a:spcBef>
              <a:spcAft>
                <a:spcPts val="0"/>
              </a:spcAft>
              <a:buClr>
                <a:srgbClr val="3F3F3F"/>
              </a:buClr>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74" name="Google Shape;74;p27"/>
          <p:cNvSpPr txBox="1"/>
          <p:nvPr>
            <p:ph idx="10" type="dt"/>
          </p:nvPr>
        </p:nvSpPr>
        <p:spPr>
          <a:xfrm>
            <a:off x="8218426" y="6446838"/>
            <a:ext cx="258485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27"/>
          <p:cNvSpPr txBox="1"/>
          <p:nvPr>
            <p:ph idx="11" type="ftr"/>
          </p:nvPr>
        </p:nvSpPr>
        <p:spPr>
          <a:xfrm>
            <a:off x="1097279" y="6446838"/>
            <a:ext cx="681826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7"/>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8"/>
          <p:cNvSpPr/>
          <p:nvPr/>
        </p:nvSpPr>
        <p:spPr>
          <a:xfrm>
            <a:off x="3175" y="6400800"/>
            <a:ext cx="12188825" cy="457200"/>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 name="Google Shape;7;p18"/>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marR="0" rtl="0" algn="l">
              <a:lnSpc>
                <a:spcPct val="90000"/>
              </a:lnSpc>
              <a:spcBef>
                <a:spcPts val="0"/>
              </a:spcBef>
              <a:spcAft>
                <a:spcPts val="0"/>
              </a:spcAft>
              <a:buClr>
                <a:srgbClr val="3F3F3F"/>
              </a:buClr>
              <a:buSzPts val="4200"/>
              <a:buFont typeface="Arial"/>
              <a:buNone/>
              <a:defRPr b="0" i="0" sz="4200" u="none" cap="none" strike="noStrike">
                <a:solidFill>
                  <a:srgbClr val="3F3F3F"/>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 name="Google Shape;8;p18"/>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lvl1pPr indent="-342900" lvl="0" marL="457200" marR="0" rtl="0" algn="l">
              <a:lnSpc>
                <a:spcPct val="120000"/>
              </a:lnSpc>
              <a:spcBef>
                <a:spcPts val="1200"/>
              </a:spcBef>
              <a:spcAft>
                <a:spcPts val="0"/>
              </a:spcAft>
              <a:buClr>
                <a:schemeClr val="accent1"/>
              </a:buClr>
              <a:buSzPts val="1800"/>
              <a:buFont typeface="Calibri"/>
              <a:buChar char=" "/>
              <a:defRPr b="0" i="0" sz="1800" u="none" cap="none" strike="noStrike">
                <a:solidFill>
                  <a:srgbClr val="3F3F3F"/>
                </a:solidFill>
                <a:latin typeface="Arial"/>
                <a:ea typeface="Arial"/>
                <a:cs typeface="Arial"/>
                <a:sym typeface="Arial"/>
              </a:defRPr>
            </a:lvl1pPr>
            <a:lvl2pPr indent="-330200" lvl="1" marL="914400" marR="0" rtl="0" algn="l">
              <a:lnSpc>
                <a:spcPct val="100000"/>
              </a:lnSpc>
              <a:spcBef>
                <a:spcPts val="200"/>
              </a:spcBef>
              <a:spcAft>
                <a:spcPts val="0"/>
              </a:spcAft>
              <a:buClr>
                <a:srgbClr val="3F3F3F"/>
              </a:buClr>
              <a:buSzPts val="1600"/>
              <a:buFont typeface="Calibri"/>
              <a:buChar char="◦"/>
              <a:defRPr b="0" i="0" sz="1600" u="none" cap="none" strike="noStrike">
                <a:solidFill>
                  <a:srgbClr val="3F3F3F"/>
                </a:solidFill>
                <a:latin typeface="Arial"/>
                <a:ea typeface="Arial"/>
                <a:cs typeface="Arial"/>
                <a:sym typeface="Arial"/>
              </a:defRPr>
            </a:lvl2pPr>
            <a:lvl3pPr indent="-304800" lvl="2" marL="1371600" marR="0" rtl="0" algn="l">
              <a:lnSpc>
                <a:spcPct val="100000"/>
              </a:lnSpc>
              <a:spcBef>
                <a:spcPts val="400"/>
              </a:spcBef>
              <a:spcAft>
                <a:spcPts val="0"/>
              </a:spcAft>
              <a:buClr>
                <a:srgbClr val="3F3F3F"/>
              </a:buClr>
              <a:buSzPts val="1200"/>
              <a:buFont typeface="Calibri"/>
              <a:buChar char="◦"/>
              <a:defRPr b="0" i="0" sz="1200" u="none" cap="none" strike="noStrike">
                <a:solidFill>
                  <a:srgbClr val="3F3F3F"/>
                </a:solidFill>
                <a:latin typeface="Arial"/>
                <a:ea typeface="Arial"/>
                <a:cs typeface="Arial"/>
                <a:sym typeface="Arial"/>
              </a:defRPr>
            </a:lvl3pPr>
            <a:lvl4pPr indent="-304800" lvl="3" marL="1828800" marR="0" rtl="0" algn="l">
              <a:lnSpc>
                <a:spcPct val="100000"/>
              </a:lnSpc>
              <a:spcBef>
                <a:spcPts val="400"/>
              </a:spcBef>
              <a:spcAft>
                <a:spcPts val="0"/>
              </a:spcAft>
              <a:buClr>
                <a:srgbClr val="3F3F3F"/>
              </a:buClr>
              <a:buSzPts val="1200"/>
              <a:buFont typeface="Calibri"/>
              <a:buChar char="◦"/>
              <a:defRPr b="0" i="0" sz="1200" u="none" cap="none" strike="noStrike">
                <a:solidFill>
                  <a:srgbClr val="3F3F3F"/>
                </a:solidFill>
                <a:latin typeface="Arial"/>
                <a:ea typeface="Arial"/>
                <a:cs typeface="Arial"/>
                <a:sym typeface="Arial"/>
              </a:defRPr>
            </a:lvl4pPr>
            <a:lvl5pPr indent="-304800" lvl="4" marL="2286000" marR="0" rtl="0" algn="l">
              <a:lnSpc>
                <a:spcPct val="100000"/>
              </a:lnSpc>
              <a:spcBef>
                <a:spcPts val="400"/>
              </a:spcBef>
              <a:spcAft>
                <a:spcPts val="0"/>
              </a:spcAft>
              <a:buClr>
                <a:srgbClr val="3F3F3F"/>
              </a:buClr>
              <a:buSzPts val="1200"/>
              <a:buFont typeface="Calibri"/>
              <a:buChar char="◦"/>
              <a:defRPr b="0" i="0" sz="1200" u="none" cap="none" strike="noStrike">
                <a:solidFill>
                  <a:srgbClr val="3F3F3F"/>
                </a:solidFill>
                <a:latin typeface="Arial"/>
                <a:ea typeface="Arial"/>
                <a:cs typeface="Arial"/>
                <a:sym typeface="Arial"/>
              </a:defRPr>
            </a:lvl5pPr>
            <a:lvl6pPr indent="-317500" lvl="5" marL="27432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Arial"/>
                <a:ea typeface="Arial"/>
                <a:cs typeface="Arial"/>
                <a:sym typeface="Arial"/>
              </a:defRPr>
            </a:lvl6pPr>
            <a:lvl7pPr indent="-317500" lvl="6" marL="32004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Arial"/>
                <a:ea typeface="Arial"/>
                <a:cs typeface="Arial"/>
                <a:sym typeface="Arial"/>
              </a:defRPr>
            </a:lvl7pPr>
            <a:lvl8pPr indent="-317500" lvl="7" marL="36576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Arial"/>
                <a:ea typeface="Arial"/>
                <a:cs typeface="Arial"/>
                <a:sym typeface="Arial"/>
              </a:defRPr>
            </a:lvl8pPr>
            <a:lvl9pPr indent="-317500" lvl="8" marL="4114800" marR="0" rtl="0" algn="l">
              <a:lnSpc>
                <a:spcPct val="90000"/>
              </a:lnSpc>
              <a:spcBef>
                <a:spcPts val="400"/>
              </a:spcBef>
              <a:spcAft>
                <a:spcPts val="400"/>
              </a:spcAft>
              <a:buClr>
                <a:schemeClr val="accent1"/>
              </a:buClr>
              <a:buSzPts val="1400"/>
              <a:buFont typeface="Calibri"/>
              <a:buChar char="◦"/>
              <a:defRPr b="0" i="0" sz="1400" u="none" cap="none" strike="noStrike">
                <a:solidFill>
                  <a:srgbClr val="3F3F3F"/>
                </a:solidFill>
                <a:latin typeface="Arial"/>
                <a:ea typeface="Arial"/>
                <a:cs typeface="Arial"/>
                <a:sym typeface="Arial"/>
              </a:defRPr>
            </a:lvl9pPr>
          </a:lstStyle>
          <a:p/>
        </p:txBody>
      </p:sp>
      <p:sp>
        <p:nvSpPr>
          <p:cNvPr id="9" name="Google Shape;9;p18"/>
          <p:cNvSpPr txBox="1"/>
          <p:nvPr>
            <p:ph idx="10" type="dt"/>
          </p:nvPr>
        </p:nvSpPr>
        <p:spPr>
          <a:xfrm>
            <a:off x="8218426" y="6446838"/>
            <a:ext cx="258485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800" u="none" cap="none" strike="noStrike">
                <a:solidFill>
                  <a:srgbClr val="FFFFFF"/>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8"/>
          <p:cNvSpPr txBox="1"/>
          <p:nvPr>
            <p:ph idx="11" type="ftr"/>
          </p:nvPr>
        </p:nvSpPr>
        <p:spPr>
          <a:xfrm>
            <a:off x="1097279" y="6446838"/>
            <a:ext cx="681826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800" u="none" cap="none" strike="noStrike">
                <a:solidFill>
                  <a:srgbClr val="FFFFFF"/>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 name="Google Shape;11;p18"/>
          <p:cNvSpPr txBox="1"/>
          <p:nvPr>
            <p:ph idx="12" type="sldNum"/>
          </p:nvPr>
        </p:nvSpPr>
        <p:spPr>
          <a:xfrm>
            <a:off x="10993582" y="6446838"/>
            <a:ext cx="78001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0" i="0" sz="800" u="none" cap="none" strike="noStrike">
                <a:solidFill>
                  <a:srgbClr val="FFFFFF"/>
                </a:solidFill>
                <a:latin typeface="Arial"/>
                <a:ea typeface="Arial"/>
                <a:cs typeface="Arial"/>
                <a:sym typeface="Arial"/>
              </a:defRPr>
            </a:lvl1pPr>
            <a:lvl2pPr indent="0" lvl="1" marL="0" marR="0" rtl="0" algn="l">
              <a:spcBef>
                <a:spcPts val="0"/>
              </a:spcBef>
              <a:buNone/>
              <a:defRPr b="0" i="0" sz="800" u="none" cap="none" strike="noStrike">
                <a:solidFill>
                  <a:srgbClr val="FFFFFF"/>
                </a:solidFill>
                <a:latin typeface="Arial"/>
                <a:ea typeface="Arial"/>
                <a:cs typeface="Arial"/>
                <a:sym typeface="Arial"/>
              </a:defRPr>
            </a:lvl2pPr>
            <a:lvl3pPr indent="0" lvl="2" marL="0" marR="0" rtl="0" algn="l">
              <a:spcBef>
                <a:spcPts val="0"/>
              </a:spcBef>
              <a:buNone/>
              <a:defRPr b="0" i="0" sz="800" u="none" cap="none" strike="noStrike">
                <a:solidFill>
                  <a:srgbClr val="FFFFFF"/>
                </a:solidFill>
                <a:latin typeface="Arial"/>
                <a:ea typeface="Arial"/>
                <a:cs typeface="Arial"/>
                <a:sym typeface="Arial"/>
              </a:defRPr>
            </a:lvl3pPr>
            <a:lvl4pPr indent="0" lvl="3" marL="0" marR="0" rtl="0" algn="l">
              <a:spcBef>
                <a:spcPts val="0"/>
              </a:spcBef>
              <a:buNone/>
              <a:defRPr b="0" i="0" sz="800" u="none" cap="none" strike="noStrike">
                <a:solidFill>
                  <a:srgbClr val="FFFFFF"/>
                </a:solidFill>
                <a:latin typeface="Arial"/>
                <a:ea typeface="Arial"/>
                <a:cs typeface="Arial"/>
                <a:sym typeface="Arial"/>
              </a:defRPr>
            </a:lvl4pPr>
            <a:lvl5pPr indent="0" lvl="4" marL="0" marR="0" rtl="0" algn="l">
              <a:spcBef>
                <a:spcPts val="0"/>
              </a:spcBef>
              <a:buNone/>
              <a:defRPr b="0" i="0" sz="800" u="none" cap="none" strike="noStrike">
                <a:solidFill>
                  <a:srgbClr val="FFFFFF"/>
                </a:solidFill>
                <a:latin typeface="Arial"/>
                <a:ea typeface="Arial"/>
                <a:cs typeface="Arial"/>
                <a:sym typeface="Arial"/>
              </a:defRPr>
            </a:lvl5pPr>
            <a:lvl6pPr indent="0" lvl="5" marL="0" marR="0" rtl="0" algn="l">
              <a:spcBef>
                <a:spcPts val="0"/>
              </a:spcBef>
              <a:buNone/>
              <a:defRPr b="0" i="0" sz="800" u="none" cap="none" strike="noStrike">
                <a:solidFill>
                  <a:srgbClr val="FFFFFF"/>
                </a:solidFill>
                <a:latin typeface="Arial"/>
                <a:ea typeface="Arial"/>
                <a:cs typeface="Arial"/>
                <a:sym typeface="Arial"/>
              </a:defRPr>
            </a:lvl6pPr>
            <a:lvl7pPr indent="0" lvl="6" marL="0" marR="0" rtl="0" algn="l">
              <a:spcBef>
                <a:spcPts val="0"/>
              </a:spcBef>
              <a:buNone/>
              <a:defRPr b="0" i="0" sz="800" u="none" cap="none" strike="noStrike">
                <a:solidFill>
                  <a:srgbClr val="FFFFFF"/>
                </a:solidFill>
                <a:latin typeface="Arial"/>
                <a:ea typeface="Arial"/>
                <a:cs typeface="Arial"/>
                <a:sym typeface="Arial"/>
              </a:defRPr>
            </a:lvl7pPr>
            <a:lvl8pPr indent="0" lvl="7" marL="0" marR="0" rtl="0" algn="l">
              <a:spcBef>
                <a:spcPts val="0"/>
              </a:spcBef>
              <a:buNone/>
              <a:defRPr b="0" i="0" sz="800" u="none" cap="none" strike="noStrike">
                <a:solidFill>
                  <a:srgbClr val="FFFFFF"/>
                </a:solidFill>
                <a:latin typeface="Arial"/>
                <a:ea typeface="Arial"/>
                <a:cs typeface="Arial"/>
                <a:sym typeface="Arial"/>
              </a:defRPr>
            </a:lvl8pPr>
            <a:lvl9pPr indent="0" lvl="8" marL="0" marR="0" rtl="0" algn="l">
              <a:spcBef>
                <a:spcPts val="0"/>
              </a:spcBef>
              <a:buNone/>
              <a:defRPr b="0" i="0" sz="800" u="none" cap="none" strike="noStrike">
                <a:solidFill>
                  <a:srgbClr val="FFFFFF"/>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cxnSp>
        <p:nvCxnSpPr>
          <p:cNvPr id="12" name="Google Shape;12;p18"/>
          <p:cNvCxnSpPr/>
          <p:nvPr/>
        </p:nvCxnSpPr>
        <p:spPr>
          <a:xfrm>
            <a:off x="1193532" y="1897380"/>
            <a:ext cx="9966960" cy="0"/>
          </a:xfrm>
          <a:prstGeom prst="straightConnector1">
            <a:avLst/>
          </a:prstGeom>
          <a:noFill/>
          <a:ln cap="flat" cmpd="sng" w="12700">
            <a:solidFill>
              <a:srgbClr val="3F3F3F"/>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3" name="Shape 93"/>
        <p:cNvGrpSpPr/>
        <p:nvPr/>
      </p:nvGrpSpPr>
      <p:grpSpPr>
        <a:xfrm>
          <a:off x="0" y="0"/>
          <a:ext cx="0" cy="0"/>
          <a:chOff x="0" y="0"/>
          <a:chExt cx="0" cy="0"/>
        </a:xfrm>
      </p:grpSpPr>
      <p:sp>
        <p:nvSpPr>
          <p:cNvPr id="94" name="Google Shape;94;p1"/>
          <p:cNvSpPr/>
          <p:nvPr/>
        </p:nvSpPr>
        <p:spPr>
          <a:xfrm>
            <a:off x="0" y="0"/>
            <a:ext cx="12192000" cy="6858000"/>
          </a:xfrm>
          <a:prstGeom prst="rect">
            <a:avLst/>
          </a:prstGeom>
          <a:solidFill>
            <a:srgbClr val="0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id="95" name="Google Shape;95;p1"/>
          <p:cNvPicPr preferRelativeResize="0"/>
          <p:nvPr/>
        </p:nvPicPr>
        <p:blipFill rotWithShape="1">
          <a:blip r:embed="rId3">
            <a:alphaModFix/>
          </a:blip>
          <a:srcRect b="5676" l="0" r="0" t="14819"/>
          <a:stretch/>
        </p:blipFill>
        <p:spPr>
          <a:xfrm>
            <a:off x="-2" y="10"/>
            <a:ext cx="12192002" cy="6857990"/>
          </a:xfrm>
          <a:prstGeom prst="rect">
            <a:avLst/>
          </a:prstGeom>
          <a:noFill/>
          <a:ln>
            <a:noFill/>
          </a:ln>
        </p:spPr>
      </p:pic>
      <p:sp>
        <p:nvSpPr>
          <p:cNvPr id="96" name="Google Shape;96;p1"/>
          <p:cNvSpPr/>
          <p:nvPr/>
        </p:nvSpPr>
        <p:spPr>
          <a:xfrm>
            <a:off x="0" y="2207602"/>
            <a:ext cx="12191999" cy="3162146"/>
          </a:xfrm>
          <a:prstGeom prst="rect">
            <a:avLst/>
          </a:prstGeom>
          <a:gradFill>
            <a:gsLst>
              <a:gs pos="0">
                <a:srgbClr val="000000">
                  <a:alpha val="0"/>
                </a:srgbClr>
              </a:gs>
              <a:gs pos="26000">
                <a:srgbClr val="000000">
                  <a:alpha val="20000"/>
                </a:srgbClr>
              </a:gs>
              <a:gs pos="46064">
                <a:srgbClr val="000000">
                  <a:alpha val="29803"/>
                </a:srgbClr>
              </a:gs>
              <a:gs pos="68000">
                <a:srgbClr val="000000">
                  <a:alpha val="20000"/>
                </a:srgbClr>
              </a:gs>
              <a:gs pos="100000">
                <a:srgbClr val="000000">
                  <a:alpha val="0"/>
                </a:srgbClr>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7" name="Google Shape;97;p1"/>
          <p:cNvSpPr txBox="1"/>
          <p:nvPr>
            <p:ph type="ctrTitle"/>
          </p:nvPr>
        </p:nvSpPr>
        <p:spPr>
          <a:xfrm>
            <a:off x="1097280" y="758952"/>
            <a:ext cx="10058400" cy="356616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FFFFFF"/>
              </a:buClr>
              <a:buSzPts val="8000"/>
              <a:buFont typeface="Arial"/>
              <a:buNone/>
            </a:pPr>
            <a:r>
              <a:rPr lang="en-US">
                <a:solidFill>
                  <a:srgbClr val="FFFFFF"/>
                </a:solidFill>
              </a:rPr>
              <a:t>Reading Game</a:t>
            </a:r>
            <a:endParaRPr/>
          </a:p>
        </p:txBody>
      </p:sp>
      <p:sp>
        <p:nvSpPr>
          <p:cNvPr id="98" name="Google Shape;98;p1"/>
          <p:cNvSpPr txBox="1"/>
          <p:nvPr>
            <p:ph idx="1" type="subTitle"/>
          </p:nvPr>
        </p:nvSpPr>
        <p:spPr>
          <a:xfrm>
            <a:off x="1100051" y="4645152"/>
            <a:ext cx="10058400" cy="11430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120000"/>
              </a:lnSpc>
              <a:spcBef>
                <a:spcPts val="0"/>
              </a:spcBef>
              <a:spcAft>
                <a:spcPts val="0"/>
              </a:spcAft>
              <a:buSzPct val="100000"/>
              <a:buNone/>
            </a:pPr>
            <a:r>
              <a:rPr lang="en-US">
                <a:solidFill>
                  <a:srgbClr val="A50021"/>
                </a:solidFill>
              </a:rPr>
              <a:t>SKIM THE PASSAGE AS FAST AS YOU CAN! FIRST PERSON TO BUZZ IN GIVE A FEW SENTENCES SUMMARIZING THE PARAGRAPH – GOOD LUCK!</a:t>
            </a:r>
            <a:endParaRPr/>
          </a:p>
        </p:txBody>
      </p:sp>
      <p:cxnSp>
        <p:nvCxnSpPr>
          <p:cNvPr id="99" name="Google Shape;99;p1"/>
          <p:cNvCxnSpPr/>
          <p:nvPr/>
        </p:nvCxnSpPr>
        <p:spPr>
          <a:xfrm>
            <a:off x="1207658" y="4474741"/>
            <a:ext cx="9875520" cy="0"/>
          </a:xfrm>
          <a:prstGeom prst="straightConnector1">
            <a:avLst/>
          </a:prstGeom>
          <a:noFill/>
          <a:ln cap="flat" cmpd="sng" w="12700">
            <a:solidFill>
              <a:srgbClr val="FFFFFF"/>
            </a:solidFill>
            <a:prstDash val="solid"/>
            <a:round/>
            <a:headEnd len="sm" w="sm" type="none"/>
            <a:tailEnd len="sm" w="sm" type="none"/>
          </a:ln>
        </p:spPr>
      </p:cxnSp>
      <p:sp>
        <p:nvSpPr>
          <p:cNvPr id="100" name="Google Shape;100;p1"/>
          <p:cNvSpPr/>
          <p:nvPr/>
        </p:nvSpPr>
        <p:spPr>
          <a:xfrm>
            <a:off x="-2307" y="6400798"/>
            <a:ext cx="12188952" cy="457201"/>
          </a:xfrm>
          <a:prstGeom prst="rect">
            <a:avLst/>
          </a:prstGeom>
          <a:gradFill>
            <a:gsLst>
              <a:gs pos="0">
                <a:srgbClr val="000000">
                  <a:alpha val="0"/>
                </a:srgbClr>
              </a:gs>
              <a:gs pos="7000">
                <a:srgbClr val="000000">
                  <a:alpha val="0"/>
                </a:srgbClr>
              </a:gs>
              <a:gs pos="61000">
                <a:srgbClr val="000000">
                  <a:alpha val="9803"/>
                </a:srgbClr>
              </a:gs>
              <a:gs pos="100000">
                <a:srgbClr val="000000">
                  <a:alpha val="40000"/>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0"/>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9</a:t>
            </a:r>
            <a:endParaRPr/>
          </a:p>
        </p:txBody>
      </p:sp>
      <p:sp>
        <p:nvSpPr>
          <p:cNvPr id="154" name="Google Shape;154;p10"/>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fontScale="85000" lnSpcReduction="20000"/>
          </a:bodyPr>
          <a:lstStyle/>
          <a:p>
            <a:pPr indent="-97155" lvl="0" marL="91440" rtl="0" algn="l">
              <a:lnSpc>
                <a:spcPct val="120000"/>
              </a:lnSpc>
              <a:spcBef>
                <a:spcPts val="0"/>
              </a:spcBef>
              <a:spcAft>
                <a:spcPts val="0"/>
              </a:spcAft>
              <a:buSzPct val="100000"/>
              <a:buChar char=" "/>
            </a:pPr>
            <a:r>
              <a:rPr lang="en-US"/>
              <a:t>No, they weren't</a:t>
            </a:r>
            <a:endParaRPr/>
          </a:p>
          <a:p>
            <a:pPr indent="-97155" lvl="0" marL="91440" rtl="0" algn="l">
              <a:lnSpc>
                <a:spcPct val="120000"/>
              </a:lnSpc>
              <a:spcBef>
                <a:spcPts val="1400"/>
              </a:spcBef>
              <a:spcAft>
                <a:spcPts val="0"/>
              </a:spcAft>
              <a:buSzPct val="100000"/>
              <a:buChar char=" "/>
            </a:pPr>
            <a:r>
              <a:rPr lang="en-US"/>
              <a:t>mean people, but they were stingy—stingy with their</a:t>
            </a:r>
            <a:endParaRPr/>
          </a:p>
          <a:p>
            <a:pPr indent="-97155" lvl="0" marL="91440" rtl="0" algn="l">
              <a:lnSpc>
                <a:spcPct val="120000"/>
              </a:lnSpc>
              <a:spcBef>
                <a:spcPts val="1400"/>
              </a:spcBef>
              <a:spcAft>
                <a:spcPts val="0"/>
              </a:spcAft>
              <a:buSzPct val="100000"/>
              <a:buChar char=" "/>
            </a:pPr>
            <a:r>
              <a:rPr lang="en-US"/>
              <a:t>food and with their affection. Existing that way all the </a:t>
            </a:r>
            <a:endParaRPr/>
          </a:p>
          <a:p>
            <a:pPr indent="-97155" lvl="0" marL="91440" rtl="0" algn="l">
              <a:lnSpc>
                <a:spcPct val="120000"/>
              </a:lnSpc>
              <a:spcBef>
                <a:spcPts val="1400"/>
              </a:spcBef>
              <a:spcAft>
                <a:spcPts val="0"/>
              </a:spcAft>
              <a:buSzPct val="100000"/>
              <a:buChar char=" "/>
            </a:pPr>
            <a:r>
              <a:rPr lang="en-US"/>
              <a:t>time, on the edge of hunger, on the edge of kindness,</a:t>
            </a:r>
            <a:endParaRPr/>
          </a:p>
          <a:p>
            <a:pPr indent="-97155" lvl="0" marL="91440" rtl="0" algn="l">
              <a:lnSpc>
                <a:spcPct val="120000"/>
              </a:lnSpc>
              <a:spcBef>
                <a:spcPts val="1400"/>
              </a:spcBef>
              <a:spcAft>
                <a:spcPts val="0"/>
              </a:spcAft>
              <a:buSzPct val="100000"/>
              <a:buChar char=" "/>
            </a:pPr>
            <a:r>
              <a:rPr lang="en-US"/>
              <a:t>gave Abshu an appreciation for a life fully lived. Do</a:t>
            </a:r>
            <a:endParaRPr/>
          </a:p>
          <a:p>
            <a:pPr indent="-97155" lvl="0" marL="91440" rtl="0" algn="l">
              <a:lnSpc>
                <a:spcPct val="120000"/>
              </a:lnSpc>
              <a:spcBef>
                <a:spcPts val="1400"/>
              </a:spcBef>
              <a:spcAft>
                <a:spcPts val="0"/>
              </a:spcAft>
              <a:buSzPct val="100000"/>
              <a:buChar char=" "/>
            </a:pPr>
            <a:r>
              <a:rPr lang="en-US"/>
              <a:t>whatever job makes you happy, regardless of the cost;</a:t>
            </a:r>
            <a:endParaRPr/>
          </a:p>
          <a:p>
            <a:pPr indent="-97155" lvl="0" marL="91440" rtl="0" algn="l">
              <a:lnSpc>
                <a:spcPct val="120000"/>
              </a:lnSpc>
              <a:spcBef>
                <a:spcPts val="1400"/>
              </a:spcBef>
              <a:spcAft>
                <a:spcPts val="0"/>
              </a:spcAft>
              <a:buSzPct val="100000"/>
              <a:buChar char=" "/>
            </a:pPr>
            <a:r>
              <a:rPr lang="en-US"/>
              <a:t>and fill your home with love. Well, his home became</a:t>
            </a:r>
            <a:endParaRPr/>
          </a:p>
          <a:p>
            <a:pPr indent="-97155" lvl="0" marL="91440" rtl="0" algn="l">
              <a:lnSpc>
                <a:spcPct val="120000"/>
              </a:lnSpc>
              <a:spcBef>
                <a:spcPts val="1400"/>
              </a:spcBef>
              <a:spcAft>
                <a:spcPts val="0"/>
              </a:spcAft>
              <a:buSzPct val="100000"/>
              <a:buChar char=" "/>
            </a:pPr>
            <a:r>
              <a:rPr lang="en-US"/>
              <a:t>the community center right around the corner from</a:t>
            </a:r>
            <a:endParaRPr/>
          </a:p>
          <a:p>
            <a:pPr indent="-97155" lvl="0" marL="91440" rtl="0" algn="l">
              <a:lnSpc>
                <a:spcPct val="120000"/>
              </a:lnSpc>
              <a:spcBef>
                <a:spcPts val="1400"/>
              </a:spcBef>
              <a:spcAft>
                <a:spcPts val="0"/>
              </a:spcAft>
              <a:buSzPct val="100000"/>
              <a:buChar char=" "/>
            </a:pPr>
            <a:r>
              <a:rPr lang="en-US"/>
              <a:t>Brewster Place and the job that made him most fulfilled was working with young kids.</a:t>
            </a:r>
            <a:endParaRPr/>
          </a:p>
          <a:p>
            <a:pPr indent="0" lvl="0" marL="91440" rtl="0" algn="l">
              <a:lnSpc>
                <a:spcPct val="120000"/>
              </a:lnSpc>
              <a:spcBef>
                <a:spcPts val="1400"/>
              </a:spcBef>
              <a:spcAft>
                <a:spcPts val="0"/>
              </a:spcAft>
              <a:buSzPct val="1000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1"/>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10</a:t>
            </a:r>
            <a:endParaRPr/>
          </a:p>
        </p:txBody>
      </p:sp>
      <p:sp>
        <p:nvSpPr>
          <p:cNvPr id="160" name="Google Shape;160;p11"/>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fontScale="92500" lnSpcReduction="10000"/>
          </a:bodyPr>
          <a:lstStyle/>
          <a:p>
            <a:pPr indent="-105727" lvl="0" marL="91440" rtl="0" algn="l">
              <a:lnSpc>
                <a:spcPct val="120000"/>
              </a:lnSpc>
              <a:spcBef>
                <a:spcPts val="0"/>
              </a:spcBef>
              <a:spcAft>
                <a:spcPts val="0"/>
              </a:spcAft>
              <a:buSzPct val="100000"/>
              <a:buChar char=" "/>
            </a:pPr>
            <a:r>
              <a:rPr lang="en-US"/>
              <a:t>The kids who hung out at the community center</a:t>
            </a:r>
            <a:endParaRPr/>
          </a:p>
          <a:p>
            <a:pPr indent="-105727" lvl="0" marL="91440" rtl="0" algn="l">
              <a:lnSpc>
                <a:spcPct val="120000"/>
              </a:lnSpc>
              <a:spcBef>
                <a:spcPts val="1400"/>
              </a:spcBef>
              <a:spcAft>
                <a:spcPts val="0"/>
              </a:spcAft>
              <a:buSzPct val="100000"/>
              <a:buChar char=" "/>
            </a:pPr>
            <a:r>
              <a:rPr lang="en-US"/>
              <a:t>weren’t all lost yet. They wanted to make use of the</a:t>
            </a:r>
            <a:endParaRPr/>
          </a:p>
          <a:p>
            <a:pPr indent="-105727" lvl="0" marL="91440" rtl="0" algn="l">
              <a:lnSpc>
                <a:spcPct val="120000"/>
              </a:lnSpc>
              <a:spcBef>
                <a:spcPts val="1400"/>
              </a:spcBef>
              <a:spcAft>
                <a:spcPts val="0"/>
              </a:spcAft>
              <a:buSzPct val="100000"/>
              <a:buChar char=" "/>
            </a:pPr>
            <a:r>
              <a:rPr lang="en-US"/>
              <a:t>tutors for their homework; and they wanted a safe place </a:t>
            </a:r>
            <a:endParaRPr/>
          </a:p>
          <a:p>
            <a:pPr indent="-105727" lvl="0" marL="91440" rtl="0" algn="l">
              <a:lnSpc>
                <a:spcPct val="120000"/>
              </a:lnSpc>
              <a:spcBef>
                <a:spcPts val="1400"/>
              </a:spcBef>
              <a:spcAft>
                <a:spcPts val="0"/>
              </a:spcAft>
              <a:buSzPct val="100000"/>
              <a:buChar char=" "/>
            </a:pPr>
            <a:r>
              <a:rPr lang="en-US"/>
              <a:t>to hang. His motto was: Lose no child to the streets.</a:t>
            </a:r>
            <a:endParaRPr/>
          </a:p>
          <a:p>
            <a:pPr indent="-105727" lvl="0" marL="91440" rtl="0" algn="l">
              <a:lnSpc>
                <a:spcPct val="120000"/>
              </a:lnSpc>
              <a:spcBef>
                <a:spcPts val="1400"/>
              </a:spcBef>
              <a:spcAft>
                <a:spcPts val="0"/>
              </a:spcAft>
              <a:buSzPct val="100000"/>
              <a:buChar char=" "/>
            </a:pPr>
            <a:r>
              <a:rPr lang="en-US"/>
              <a:t>And on occasion when that happened, he went home to</a:t>
            </a:r>
            <a:endParaRPr/>
          </a:p>
          <a:p>
            <a:pPr indent="-105727" lvl="0" marL="91440" rtl="0" algn="l">
              <a:lnSpc>
                <a:spcPct val="120000"/>
              </a:lnSpc>
              <a:spcBef>
                <a:spcPts val="1400"/>
              </a:spcBef>
              <a:spcAft>
                <a:spcPts val="0"/>
              </a:spcAft>
              <a:buSzPct val="100000"/>
              <a:buChar char=" "/>
            </a:pPr>
            <a:r>
              <a:rPr lang="en-US"/>
              <a:t>cry. But he never let his emotions show at work.</a:t>
            </a:r>
            <a:endParaRPr/>
          </a:p>
          <a:p>
            <a:pPr indent="-105727" lvl="0" marL="91440" rtl="0" algn="l">
              <a:lnSpc>
                <a:spcPct val="120000"/>
              </a:lnSpc>
              <a:spcBef>
                <a:spcPts val="1400"/>
              </a:spcBef>
              <a:spcAft>
                <a:spcPts val="0"/>
              </a:spcAft>
              <a:buSzPct val="100000"/>
              <a:buChar char=" "/>
            </a:pPr>
            <a:r>
              <a:rPr lang="en-US"/>
              <a:t>To the kids he was just a big, quiet kind of dude who didn't go</a:t>
            </a:r>
            <a:endParaRPr/>
          </a:p>
          <a:p>
            <a:pPr indent="-105727" lvl="0" marL="91440" rtl="0" algn="l">
              <a:lnSpc>
                <a:spcPct val="120000"/>
              </a:lnSpc>
              <a:spcBef>
                <a:spcPts val="1400"/>
              </a:spcBef>
              <a:spcAft>
                <a:spcPts val="0"/>
              </a:spcAft>
              <a:buSzPct val="100000"/>
              <a:buChar char=" "/>
            </a:pPr>
            <a:r>
              <a:rPr lang="en-US"/>
              <a:t>looking for trouble, but he wouldn’t run from it either. </a:t>
            </a:r>
            <a:endParaRPr/>
          </a:p>
          <a:p>
            <a:pPr indent="0" lvl="0" marL="91440" rtl="0" algn="l">
              <a:lnSpc>
                <a:spcPct val="120000"/>
              </a:lnSpc>
              <a:spcBef>
                <a:spcPts val="1400"/>
              </a:spcBef>
              <a:spcAft>
                <a:spcPts val="0"/>
              </a:spcAft>
              <a:buSzPct val="100000"/>
              <a:buNone/>
            </a:pPr>
            <a:r>
              <a:t/>
            </a:r>
            <a:endParaRPr/>
          </a:p>
          <a:p>
            <a:pPr indent="0" lvl="0" marL="91440" rtl="0" algn="l">
              <a:lnSpc>
                <a:spcPct val="120000"/>
              </a:lnSpc>
              <a:spcBef>
                <a:spcPts val="1400"/>
              </a:spcBef>
              <a:spcAft>
                <a:spcPts val="0"/>
              </a:spcAft>
              <a:buSzPct val="100000"/>
              <a:buNone/>
            </a:pPr>
            <a:r>
              <a:t/>
            </a:r>
            <a:endParaRPr/>
          </a:p>
          <a:p>
            <a:pPr indent="0" lvl="0" marL="91440" rtl="0" algn="l">
              <a:lnSpc>
                <a:spcPct val="120000"/>
              </a:lnSpc>
              <a:spcBef>
                <a:spcPts val="1400"/>
              </a:spcBef>
              <a:spcAft>
                <a:spcPts val="0"/>
              </a:spcAft>
              <a:buSzPct val="1000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2"/>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11</a:t>
            </a:r>
            <a:endParaRPr/>
          </a:p>
        </p:txBody>
      </p:sp>
      <p:sp>
        <p:nvSpPr>
          <p:cNvPr id="166" name="Google Shape;166;p12"/>
          <p:cNvSpPr txBox="1"/>
          <p:nvPr>
            <p:ph idx="1" type="body"/>
          </p:nvPr>
        </p:nvSpPr>
        <p:spPr>
          <a:xfrm>
            <a:off x="1097280" y="2108201"/>
            <a:ext cx="10058400" cy="4155910"/>
          </a:xfrm>
          <a:prstGeom prst="rect">
            <a:avLst/>
          </a:prstGeom>
          <a:noFill/>
          <a:ln>
            <a:noFill/>
          </a:ln>
        </p:spPr>
        <p:txBody>
          <a:bodyPr anchorCtr="0" anchor="t" bIns="45700" lIns="0" spcFirstLastPara="1" rIns="0" wrap="square" tIns="45700">
            <a:normAutofit fontScale="85000" lnSpcReduction="20000"/>
          </a:bodyPr>
          <a:lstStyle/>
          <a:p>
            <a:pPr indent="-97155" lvl="0" marL="91440" rtl="0" algn="l">
              <a:lnSpc>
                <a:spcPct val="120000"/>
              </a:lnSpc>
              <a:spcBef>
                <a:spcPts val="0"/>
              </a:spcBef>
              <a:spcAft>
                <a:spcPts val="0"/>
              </a:spcAft>
              <a:buSzPct val="100000"/>
              <a:buChar char=" "/>
            </a:pPr>
            <a:r>
              <a:rPr lang="en-US"/>
              <a:t>He was always challenged by a new set of boys who</a:t>
            </a:r>
            <a:endParaRPr/>
          </a:p>
          <a:p>
            <a:pPr indent="-97155" lvl="0" marL="91440" rtl="0" algn="l">
              <a:lnSpc>
                <a:spcPct val="120000"/>
              </a:lnSpc>
              <a:spcBef>
                <a:spcPts val="1400"/>
              </a:spcBef>
              <a:spcAft>
                <a:spcPts val="0"/>
              </a:spcAft>
              <a:buSzPct val="100000"/>
              <a:buChar char=" "/>
            </a:pPr>
            <a:r>
              <a:rPr lang="en-US"/>
              <a:t>showed up at the center. He made it real clear to them</a:t>
            </a:r>
            <a:endParaRPr/>
          </a:p>
          <a:p>
            <a:pPr indent="-97155" lvl="0" marL="91440" rtl="0" algn="l">
              <a:lnSpc>
                <a:spcPct val="120000"/>
              </a:lnSpc>
              <a:spcBef>
                <a:spcPts val="1400"/>
              </a:spcBef>
              <a:spcAft>
                <a:spcPts val="0"/>
              </a:spcAft>
              <a:buSzPct val="100000"/>
              <a:buChar char=" "/>
            </a:pPr>
            <a:r>
              <a:rPr lang="en-US"/>
              <a:t>that this was his territory—his rules—and if they</a:t>
            </a:r>
            <a:endParaRPr/>
          </a:p>
          <a:p>
            <a:pPr indent="-97155" lvl="0" marL="91440" rtl="0" algn="l">
              <a:lnSpc>
                <a:spcPct val="120000"/>
              </a:lnSpc>
              <a:spcBef>
                <a:spcPts val="1400"/>
              </a:spcBef>
              <a:spcAft>
                <a:spcPts val="0"/>
              </a:spcAft>
              <a:buSzPct val="100000"/>
              <a:buChar char=" "/>
            </a:pPr>
            <a:r>
              <a:rPr lang="en-US"/>
              <a:t>needed to flex their muscles, they were welcome to try.</a:t>
            </a:r>
            <a:endParaRPr/>
          </a:p>
          <a:p>
            <a:pPr indent="-97155" lvl="0" marL="91440" rtl="0" algn="l">
              <a:lnSpc>
                <a:spcPct val="120000"/>
              </a:lnSpc>
              <a:spcBef>
                <a:spcPts val="1400"/>
              </a:spcBef>
              <a:spcAft>
                <a:spcPts val="0"/>
              </a:spcAft>
              <a:buSzPct val="100000"/>
              <a:buChar char=" "/>
            </a:pPr>
            <a:r>
              <a:rPr lang="en-US"/>
              <a:t>And he showed many that just because he was kind, it </a:t>
            </a:r>
            <a:endParaRPr/>
          </a:p>
          <a:p>
            <a:pPr indent="-97155" lvl="0" marL="91440" rtl="0" algn="l">
              <a:lnSpc>
                <a:spcPct val="120000"/>
              </a:lnSpc>
              <a:spcBef>
                <a:spcPts val="1400"/>
              </a:spcBef>
              <a:spcAft>
                <a:spcPts val="0"/>
              </a:spcAft>
              <a:buSzPct val="100000"/>
              <a:buChar char=" "/>
            </a:pPr>
            <a:r>
              <a:rPr lang="en-US"/>
              <a:t>didn’t mean he was weak. There had to be rules some-</a:t>
            </a:r>
            <a:endParaRPr/>
          </a:p>
          <a:p>
            <a:pPr indent="-97155" lvl="0" marL="91440" rtl="0" algn="l">
              <a:lnSpc>
                <a:spcPct val="120000"/>
              </a:lnSpc>
              <a:spcBef>
                <a:spcPts val="1400"/>
              </a:spcBef>
              <a:spcAft>
                <a:spcPts val="0"/>
              </a:spcAft>
              <a:buSzPct val="100000"/>
              <a:buChar char=" "/>
            </a:pPr>
            <a:r>
              <a:rPr lang="en-US"/>
              <a:t>in their world, some kind of discipline. And if</a:t>
            </a:r>
            <a:endParaRPr/>
          </a:p>
          <a:p>
            <a:pPr indent="-97155" lvl="0" marL="91440" rtl="0" algn="l">
              <a:lnSpc>
                <a:spcPct val="120000"/>
              </a:lnSpc>
              <a:spcBef>
                <a:spcPts val="1400"/>
              </a:spcBef>
              <a:spcAft>
                <a:spcPts val="0"/>
              </a:spcAft>
              <a:buSzPct val="100000"/>
              <a:buChar char=" "/>
            </a:pPr>
            <a:r>
              <a:rPr lang="en-US"/>
              <a:t>they understood that, then he worked with them, long</a:t>
            </a:r>
            <a:endParaRPr/>
          </a:p>
          <a:p>
            <a:pPr indent="-97155" lvl="0" marL="91440" rtl="0" algn="l">
              <a:lnSpc>
                <a:spcPct val="120000"/>
              </a:lnSpc>
              <a:spcBef>
                <a:spcPts val="1400"/>
              </a:spcBef>
              <a:spcAft>
                <a:spcPts val="0"/>
              </a:spcAft>
              <a:buSzPct val="100000"/>
              <a:buChar char=" "/>
            </a:pPr>
            <a:r>
              <a:rPr lang="en-US"/>
              <a:t>and hard, to let them see that they could make a differ-</a:t>
            </a:r>
            <a:endParaRPr/>
          </a:p>
          <a:p>
            <a:pPr indent="-97155" lvl="0" marL="91440" rtl="0" algn="l">
              <a:lnSpc>
                <a:spcPct val="120000"/>
              </a:lnSpc>
              <a:spcBef>
                <a:spcPts val="1400"/>
              </a:spcBef>
              <a:spcAft>
                <a:spcPts val="0"/>
              </a:spcAft>
              <a:buSzPct val="100000"/>
              <a:buChar char=" "/>
            </a:pPr>
            <a:r>
              <a:rPr lang="en-US"/>
              <a:t>ence in their own lives.</a:t>
            </a:r>
            <a:endParaRPr/>
          </a:p>
          <a:p>
            <a:pPr indent="0" lvl="0" marL="91440" rtl="0" algn="l">
              <a:lnSpc>
                <a:spcPct val="120000"/>
              </a:lnSpc>
              <a:spcBef>
                <a:spcPts val="1400"/>
              </a:spcBef>
              <a:spcAft>
                <a:spcPts val="0"/>
              </a:spcAft>
              <a:buSzPct val="100000"/>
              <a:buNone/>
            </a:pPr>
            <a:r>
              <a:t/>
            </a:r>
            <a:endParaRPr/>
          </a:p>
          <a:p>
            <a:pPr indent="0" lvl="0" marL="91440" rtl="0" algn="l">
              <a:lnSpc>
                <a:spcPct val="120000"/>
              </a:lnSpc>
              <a:spcBef>
                <a:spcPts val="1400"/>
              </a:spcBef>
              <a:spcAft>
                <a:spcPts val="0"/>
              </a:spcAft>
              <a:buSzPct val="1000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3"/>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12</a:t>
            </a:r>
            <a:endParaRPr/>
          </a:p>
        </p:txBody>
      </p:sp>
      <p:sp>
        <p:nvSpPr>
          <p:cNvPr id="172" name="Google Shape;172;p13"/>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p>
            <a:pPr indent="-152400" lvl="0" marL="91440" rtl="0" algn="l">
              <a:lnSpc>
                <a:spcPct val="120000"/>
              </a:lnSpc>
              <a:spcBef>
                <a:spcPts val="0"/>
              </a:spcBef>
              <a:spcAft>
                <a:spcPts val="0"/>
              </a:spcAft>
              <a:buSzPts val="2400"/>
              <a:buChar char=" "/>
            </a:pPr>
            <a:r>
              <a:rPr lang="en-US" sz="2400"/>
              <a:t>The nature trail is six feet wide and seven miles long. It slithers through the forest like a snake curving, and bending along the banks of the river. The county cleared this path and paved it with packed gravel, so they would have a peaceful place to hike and bike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4"/>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13</a:t>
            </a:r>
            <a:endParaRPr/>
          </a:p>
        </p:txBody>
      </p:sp>
      <p:sp>
        <p:nvSpPr>
          <p:cNvPr id="178" name="Google Shape;178;p14"/>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p>
            <a:pPr indent="-152400" lvl="0" marL="91440" rtl="0" algn="l">
              <a:lnSpc>
                <a:spcPct val="120000"/>
              </a:lnSpc>
              <a:spcBef>
                <a:spcPts val="0"/>
              </a:spcBef>
              <a:spcAft>
                <a:spcPts val="0"/>
              </a:spcAft>
              <a:buSzPts val="2400"/>
              <a:buChar char=" "/>
            </a:pPr>
            <a:r>
              <a:rPr lang="en-US" sz="2400"/>
              <a:t>I ride this trail nearly every day—not on a bike, but on “Luigi.” That’s the nickname I gave my motorized wheelchair. Today, Luigi’s battery is fully charged, I know I can go all the way to the end of the trail and back. But I always carry a cell phone on me just in case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15"/>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14</a:t>
            </a:r>
            <a:endParaRPr/>
          </a:p>
        </p:txBody>
      </p:sp>
      <p:sp>
        <p:nvSpPr>
          <p:cNvPr id="184" name="Google Shape;184;p15"/>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fontScale="92500"/>
          </a:bodyPr>
          <a:lstStyle/>
          <a:p>
            <a:pPr indent="-164465" lvl="0" marL="91440" rtl="0" algn="l">
              <a:lnSpc>
                <a:spcPct val="120000"/>
              </a:lnSpc>
              <a:spcBef>
                <a:spcPts val="0"/>
              </a:spcBef>
              <a:spcAft>
                <a:spcPts val="0"/>
              </a:spcAft>
              <a:buSzPct val="100000"/>
              <a:buChar char=" "/>
            </a:pPr>
            <a:r>
              <a:rPr lang="en-US" sz="2800"/>
              <a:t>Luigi’s motor moves slowly as we venture along the trail. I can hear the gravel quietly crunching beneath Luigi’s rubber wheels. I hear the songs of cardinals in the trees and the clamor of crickets in the grasses. I hear the murmur of water slipping over time-smoothed rocks. It is September, and some of the trees are starting to blush red and orange at their tips. The wind ruffles my hair and chills my face as I bounce gently, along in my padded chair.</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6"/>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15</a:t>
            </a:r>
            <a:endParaRPr/>
          </a:p>
        </p:txBody>
      </p:sp>
      <p:sp>
        <p:nvSpPr>
          <p:cNvPr id="190" name="Google Shape;190;p16"/>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p>
            <a:pPr indent="-152400" lvl="0" marL="91440" rtl="0" algn="l">
              <a:lnSpc>
                <a:spcPct val="120000"/>
              </a:lnSpc>
              <a:spcBef>
                <a:spcPts val="0"/>
              </a:spcBef>
              <a:spcAft>
                <a:spcPts val="0"/>
              </a:spcAft>
              <a:buSzPts val="2400"/>
              <a:buChar char=" "/>
            </a:pPr>
            <a:r>
              <a:rPr lang="en-US" sz="2400"/>
              <a:t>Bicyclists streak past in a blur of color and a cloud of dust I don’t understand their hurry. Luigi can go fast, but I like to ride slowly, to see like a hovering dragonfly. I want to see everything that has changed, grown, bloomed, or died since yesterday. Today I notice that a spider has woven a web between some honeysuckle bushes by the bridge. I see that the bank of vibrant yellow black-eyed Susans by the barbed wire fence is starting to dry and fade away. I spend an hour; looking and listening and learning</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7"/>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16</a:t>
            </a:r>
            <a:endParaRPr/>
          </a:p>
        </p:txBody>
      </p:sp>
      <p:sp>
        <p:nvSpPr>
          <p:cNvPr id="196" name="Google Shape;196;p17"/>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p>
            <a:pPr indent="-177800" lvl="0" marL="91440" rtl="0" algn="l">
              <a:lnSpc>
                <a:spcPct val="120000"/>
              </a:lnSpc>
              <a:spcBef>
                <a:spcPts val="0"/>
              </a:spcBef>
              <a:spcAft>
                <a:spcPts val="0"/>
              </a:spcAft>
              <a:buSzPts val="2800"/>
              <a:buChar char=" "/>
            </a:pPr>
            <a:r>
              <a:rPr lang="en-US" sz="2800"/>
              <a:t>And now my ride is finished for today. I leave the trail and come out into the open, manicured park at the trails end. There, my older brother helps me out of my chair and into his waiting van. He puts Luigi in the back, and I return to the world of pavement, streetlights, and traffic. But in my mind, I am still gliding through the forest. I am like the water, flowing over ancient stones. Inside, I am still a dragonfly.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1</a:t>
            </a:r>
            <a:endParaRPr/>
          </a:p>
        </p:txBody>
      </p:sp>
      <p:sp>
        <p:nvSpPr>
          <p:cNvPr id="106" name="Google Shape;106;p2"/>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p>
            <a:pPr indent="-101600" lvl="0" marL="91440" rtl="0" algn="l">
              <a:lnSpc>
                <a:spcPct val="120000"/>
              </a:lnSpc>
              <a:spcBef>
                <a:spcPts val="0"/>
              </a:spcBef>
              <a:spcAft>
                <a:spcPts val="0"/>
              </a:spcAft>
              <a:buSzPts val="1600"/>
              <a:buChar char=" "/>
            </a:pPr>
            <a:r>
              <a:rPr lang="en-US" sz="1600"/>
              <a:t>Clifford Jackson, or Abshu, as he preferred to be known in the streets, had committed himself several</a:t>
            </a:r>
            <a:endParaRPr/>
          </a:p>
          <a:p>
            <a:pPr indent="-101600" lvl="0" marL="91440" rtl="0" algn="l">
              <a:lnSpc>
                <a:spcPct val="120000"/>
              </a:lnSpc>
              <a:spcBef>
                <a:spcPts val="1400"/>
              </a:spcBef>
              <a:spcAft>
                <a:spcPts val="0"/>
              </a:spcAft>
              <a:buSzPts val="1600"/>
              <a:buChar char=" "/>
            </a:pPr>
            <a:r>
              <a:rPr lang="en-US" sz="1600"/>
              <a:t>years ago to use his talents as a playwright to broaden the horizons for the young, gifted, and black—which</a:t>
            </a:r>
            <a:endParaRPr/>
          </a:p>
          <a:p>
            <a:pPr indent="-101600" lvl="0" marL="91440" rtl="0" algn="l">
              <a:lnSpc>
                <a:spcPct val="120000"/>
              </a:lnSpc>
              <a:spcBef>
                <a:spcPts val="1400"/>
              </a:spcBef>
              <a:spcAft>
                <a:spcPts val="0"/>
              </a:spcAft>
              <a:buSzPts val="1600"/>
              <a:buChar char=" "/>
            </a:pPr>
            <a:r>
              <a:rPr lang="en-US" sz="1600"/>
              <a:t>was how he saw every child milling around that dark street. As head of the community center he went after</a:t>
            </a:r>
            <a:endParaRPr/>
          </a:p>
          <a:p>
            <a:pPr indent="-101600" lvl="0" marL="91440" rtl="0" algn="l">
              <a:lnSpc>
                <a:spcPct val="120000"/>
              </a:lnSpc>
              <a:spcBef>
                <a:spcPts val="1400"/>
              </a:spcBef>
              <a:spcAft>
                <a:spcPts val="0"/>
              </a:spcAft>
              <a:buSzPts val="1600"/>
              <a:buChar char=" "/>
            </a:pPr>
            <a:r>
              <a:rPr lang="en-US" sz="1600"/>
              <a:t>every existing grant on the city and state level to bring them puppet shows with the message to </a:t>
            </a:r>
            <a:endParaRPr/>
          </a:p>
          <a:p>
            <a:pPr indent="-101600" lvl="0" marL="91440" rtl="0" algn="l">
              <a:lnSpc>
                <a:spcPct val="120000"/>
              </a:lnSpc>
              <a:spcBef>
                <a:spcPts val="1400"/>
              </a:spcBef>
              <a:spcAft>
                <a:spcPts val="0"/>
              </a:spcAft>
              <a:buSzPts val="1600"/>
              <a:buChar char=" "/>
            </a:pPr>
            <a:r>
              <a:rPr lang="en-US" sz="1600"/>
              <a:t>avoid drugs and stay in school; and plays in the park </a:t>
            </a:r>
            <a:endParaRPr/>
          </a:p>
          <a:p>
            <a:pPr indent="0" lvl="0" marL="0" rtl="0" algn="l">
              <a:lnSpc>
                <a:spcPct val="120000"/>
              </a:lnSpc>
              <a:spcBef>
                <a:spcPts val="1400"/>
              </a:spcBef>
              <a:spcAft>
                <a:spcPts val="0"/>
              </a:spcAft>
              <a:buSzPts val="1600"/>
              <a:buNone/>
            </a:pPr>
            <a:r>
              <a:rPr lang="en-US" sz="1600"/>
              <a:t>such as actors rapping their way through Shakespeare’s </a:t>
            </a:r>
            <a:r>
              <a:rPr i="1" lang="en-US" sz="1600"/>
              <a:t>A Midsummer Night’s Dream</a:t>
            </a:r>
            <a:endParaRPr sz="1600"/>
          </a:p>
          <a:p>
            <a:pPr indent="0" lvl="0" marL="91440" rtl="0" algn="l">
              <a:lnSpc>
                <a:spcPct val="120000"/>
              </a:lnSpc>
              <a:spcBef>
                <a:spcPts val="1400"/>
              </a:spcBef>
              <a:spcAft>
                <a:spcPts val="0"/>
              </a:spcAft>
              <a:buSzPts val="18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3"/>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2</a:t>
            </a:r>
            <a:endParaRPr/>
          </a:p>
        </p:txBody>
      </p:sp>
      <p:sp>
        <p:nvSpPr>
          <p:cNvPr id="112" name="Google Shape;112;p3"/>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p>
            <a:pPr indent="-114300" lvl="0" marL="91440" rtl="0" algn="l">
              <a:lnSpc>
                <a:spcPct val="120000"/>
              </a:lnSpc>
              <a:spcBef>
                <a:spcPts val="0"/>
              </a:spcBef>
              <a:spcAft>
                <a:spcPts val="0"/>
              </a:spcAft>
              <a:buSzPts val="1800"/>
              <a:buChar char=" "/>
            </a:pPr>
            <a:r>
              <a:rPr lang="en-US"/>
              <a:t> Abshu believed there was something in</a:t>
            </a:r>
            <a:endParaRPr/>
          </a:p>
          <a:p>
            <a:pPr indent="-114300" lvl="0" marL="91440" rtl="0" algn="l">
              <a:lnSpc>
                <a:spcPct val="120000"/>
              </a:lnSpc>
              <a:spcBef>
                <a:spcPts val="1400"/>
              </a:spcBef>
              <a:spcAft>
                <a:spcPts val="0"/>
              </a:spcAft>
              <a:buSzPts val="1800"/>
              <a:buChar char=" "/>
            </a:pPr>
            <a:r>
              <a:rPr lang="en-US"/>
              <a:t>Shakespeare for everyone, even the young of Brewster</a:t>
            </a:r>
            <a:endParaRPr/>
          </a:p>
          <a:p>
            <a:pPr indent="-114300" lvl="0" marL="91440" rtl="0" algn="l">
              <a:lnSpc>
                <a:spcPct val="120000"/>
              </a:lnSpc>
              <a:spcBef>
                <a:spcPts val="1400"/>
              </a:spcBef>
              <a:spcAft>
                <a:spcPts val="0"/>
              </a:spcAft>
              <a:buSzPts val="1800"/>
              <a:buChar char=" "/>
            </a:pPr>
            <a:r>
              <a:rPr lang="en-US"/>
              <a:t>Place, and if he broadened their horizons just a little</a:t>
            </a:r>
            <a:endParaRPr/>
          </a:p>
          <a:p>
            <a:pPr indent="-114300" lvl="0" marL="91440" rtl="0" algn="l">
              <a:lnSpc>
                <a:spcPct val="120000"/>
              </a:lnSpc>
              <a:spcBef>
                <a:spcPts val="1400"/>
              </a:spcBef>
              <a:spcAft>
                <a:spcPts val="0"/>
              </a:spcAft>
              <a:buSzPts val="1800"/>
              <a:buChar char=" "/>
            </a:pPr>
            <a:r>
              <a:rPr lang="en-US"/>
              <a:t>bit, there might be enough room for some of them to</a:t>
            </a:r>
            <a:endParaRPr/>
          </a:p>
          <a:p>
            <a:pPr indent="-114300" lvl="0" marL="91440" rtl="0" algn="l">
              <a:lnSpc>
                <a:spcPct val="120000"/>
              </a:lnSpc>
              <a:spcBef>
                <a:spcPts val="1400"/>
              </a:spcBef>
              <a:spcAft>
                <a:spcPts val="0"/>
              </a:spcAft>
              <a:buSzPts val="1800"/>
              <a:buChar char=" "/>
            </a:pPr>
            <a:r>
              <a:rPr lang="en-US"/>
              <a:t>slip through and see what the world had waiting. No, it</a:t>
            </a:r>
            <a:endParaRPr/>
          </a:p>
          <a:p>
            <a:pPr indent="-114300" lvl="0" marL="91440" rtl="0" algn="l">
              <a:lnSpc>
                <a:spcPct val="120000"/>
              </a:lnSpc>
              <a:spcBef>
                <a:spcPts val="1400"/>
              </a:spcBef>
              <a:spcAft>
                <a:spcPts val="0"/>
              </a:spcAft>
              <a:buSzPts val="1800"/>
              <a:buChar char=" "/>
            </a:pPr>
            <a:r>
              <a:rPr lang="en-US"/>
              <a:t>would not be a perfect world, but definitely one with</a:t>
            </a:r>
            <a:endParaRPr/>
          </a:p>
          <a:p>
            <a:pPr indent="-114300" lvl="0" marL="91440" rtl="0" algn="l">
              <a:lnSpc>
                <a:spcPct val="120000"/>
              </a:lnSpc>
              <a:spcBef>
                <a:spcPts val="1400"/>
              </a:spcBef>
              <a:spcAft>
                <a:spcPts val="0"/>
              </a:spcAft>
              <a:buSzPts val="1800"/>
              <a:buChar char=" "/>
            </a:pPr>
            <a:r>
              <a:rPr lang="en-US"/>
              <a:t>more room than they had now.</a:t>
            </a:r>
            <a:endParaRPr/>
          </a:p>
          <a:p>
            <a:pPr indent="0" lvl="0" marL="91440" rtl="0" algn="l">
              <a:lnSpc>
                <a:spcPct val="120000"/>
              </a:lnSpc>
              <a:spcBef>
                <a:spcPts val="1400"/>
              </a:spcBef>
              <a:spcAft>
                <a:spcPts val="0"/>
              </a:spcAft>
              <a:buSzPts val="1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4"/>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3</a:t>
            </a:r>
            <a:endParaRPr/>
          </a:p>
        </p:txBody>
      </p:sp>
      <p:sp>
        <p:nvSpPr>
          <p:cNvPr id="118" name="Google Shape;118;p4"/>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p>
            <a:pPr indent="-114300" lvl="0" marL="91440" rtl="0" algn="l">
              <a:lnSpc>
                <a:spcPct val="120000"/>
              </a:lnSpc>
              <a:spcBef>
                <a:spcPts val="0"/>
              </a:spcBef>
              <a:spcAft>
                <a:spcPts val="0"/>
              </a:spcAft>
              <a:buSzPts val="1800"/>
              <a:buChar char=" "/>
            </a:pPr>
            <a:r>
              <a:rPr lang="en-US"/>
              <a:t>he kids who hung around the community center</a:t>
            </a:r>
            <a:endParaRPr/>
          </a:p>
          <a:p>
            <a:pPr indent="-114300" lvl="0" marL="91440" rtl="0" algn="l">
              <a:lnSpc>
                <a:spcPct val="120000"/>
              </a:lnSpc>
              <a:spcBef>
                <a:spcPts val="1400"/>
              </a:spcBef>
              <a:spcAft>
                <a:spcPts val="0"/>
              </a:spcAft>
              <a:buSzPts val="1800"/>
              <a:buChar char=" "/>
            </a:pPr>
            <a:r>
              <a:rPr lang="en-US"/>
              <a:t>liked Abshu, because he never preached and it was</a:t>
            </a:r>
            <a:endParaRPr/>
          </a:p>
          <a:p>
            <a:pPr indent="-114300" lvl="0" marL="91440" rtl="0" algn="l">
              <a:lnSpc>
                <a:spcPct val="120000"/>
              </a:lnSpc>
              <a:spcBef>
                <a:spcPts val="1400"/>
              </a:spcBef>
              <a:spcAft>
                <a:spcPts val="0"/>
              </a:spcAft>
              <a:buSzPts val="1800"/>
              <a:buChar char=" "/>
            </a:pPr>
            <a:r>
              <a:rPr lang="en-US"/>
              <a:t>clear that when they spoke he listened; so he could zero</a:t>
            </a:r>
            <a:endParaRPr/>
          </a:p>
          <a:p>
            <a:pPr indent="-114300" lvl="0" marL="91440" rtl="0" algn="l">
              <a:lnSpc>
                <a:spcPct val="120000"/>
              </a:lnSpc>
              <a:spcBef>
                <a:spcPts val="1400"/>
              </a:spcBef>
              <a:spcAft>
                <a:spcPts val="0"/>
              </a:spcAft>
              <a:buSzPts val="1800"/>
              <a:buChar char=" "/>
            </a:pPr>
            <a:r>
              <a:rPr lang="en-US"/>
              <a:t>in on the kid who had a real problem. It might be an</a:t>
            </a:r>
            <a:endParaRPr/>
          </a:p>
          <a:p>
            <a:pPr indent="-114300" lvl="0" marL="91440" rtl="0" algn="l">
              <a:lnSpc>
                <a:spcPct val="120000"/>
              </a:lnSpc>
              <a:spcBef>
                <a:spcPts val="1400"/>
              </a:spcBef>
              <a:spcAft>
                <a:spcPts val="0"/>
              </a:spcAft>
              <a:buSzPts val="1800"/>
              <a:buChar char=" "/>
            </a:pPr>
            <a:r>
              <a:rPr lang="en-US"/>
              <a:t>offhand remark while shooting a game of pool or a one-</a:t>
            </a:r>
            <a:endParaRPr/>
          </a:p>
          <a:p>
            <a:pPr indent="-114300" lvl="0" marL="91440" rtl="0" algn="l">
              <a:lnSpc>
                <a:spcPct val="120000"/>
              </a:lnSpc>
              <a:spcBef>
                <a:spcPts val="1400"/>
              </a:spcBef>
              <a:spcAft>
                <a:spcPts val="0"/>
              </a:spcAft>
              <a:buSzPts val="1800"/>
              <a:buChar char=" "/>
            </a:pPr>
            <a:r>
              <a:rPr lang="en-US"/>
              <a:t>on-one out on the basketball court, but he had a way of</a:t>
            </a:r>
            <a:endParaRPr/>
          </a:p>
          <a:p>
            <a:pPr indent="-114300" lvl="0" marL="91440" rtl="0" algn="l">
              <a:lnSpc>
                <a:spcPct val="120000"/>
              </a:lnSpc>
              <a:spcBef>
                <a:spcPts val="1400"/>
              </a:spcBef>
              <a:spcAft>
                <a:spcPts val="0"/>
              </a:spcAft>
              <a:buSzPts val="1800"/>
              <a:buChar char=" "/>
            </a:pPr>
            <a:r>
              <a:rPr lang="en-US"/>
              <a:t>making them feel special with just a word or two. </a:t>
            </a:r>
            <a:endParaRPr/>
          </a:p>
          <a:p>
            <a:pPr indent="0" lvl="0" marL="91440" rtl="0" algn="l">
              <a:lnSpc>
                <a:spcPct val="120000"/>
              </a:lnSpc>
              <a:spcBef>
                <a:spcPts val="1400"/>
              </a:spcBef>
              <a:spcAft>
                <a:spcPts val="0"/>
              </a:spcAft>
              <a:buSzPts val="18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5"/>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4</a:t>
            </a:r>
            <a:endParaRPr/>
          </a:p>
        </p:txBody>
      </p:sp>
      <p:sp>
        <p:nvSpPr>
          <p:cNvPr id="124" name="Google Shape;124;p5"/>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p>
            <a:pPr indent="-114300" lvl="0" marL="91440" rtl="0" algn="l">
              <a:lnSpc>
                <a:spcPct val="120000"/>
              </a:lnSpc>
              <a:spcBef>
                <a:spcPts val="0"/>
              </a:spcBef>
              <a:spcAft>
                <a:spcPts val="0"/>
              </a:spcAft>
              <a:buSzPts val="1800"/>
              <a:buChar char=" "/>
            </a:pPr>
            <a:r>
              <a:rPr lang="en-US"/>
              <a:t>Abshu wished that his own family could have</a:t>
            </a:r>
            <a:endParaRPr/>
          </a:p>
          <a:p>
            <a:pPr indent="-114300" lvl="0" marL="91440" rtl="0" algn="l">
              <a:lnSpc>
                <a:spcPct val="120000"/>
              </a:lnSpc>
              <a:spcBef>
                <a:spcPts val="1400"/>
              </a:spcBef>
              <a:spcAft>
                <a:spcPts val="0"/>
              </a:spcAft>
              <a:buSzPts val="1800"/>
              <a:buChar char=" "/>
            </a:pPr>
            <a:r>
              <a:rPr lang="en-US"/>
              <a:t>stayed together. There were four of them who ended up</a:t>
            </a:r>
            <a:endParaRPr/>
          </a:p>
          <a:p>
            <a:pPr indent="-114300" lvl="0" marL="91440" rtl="0" algn="l">
              <a:lnSpc>
                <a:spcPct val="120000"/>
              </a:lnSpc>
              <a:spcBef>
                <a:spcPts val="1400"/>
              </a:spcBef>
              <a:spcAft>
                <a:spcPts val="0"/>
              </a:spcAft>
              <a:buSzPts val="1800"/>
              <a:buChar char=" "/>
            </a:pPr>
            <a:r>
              <a:rPr lang="en-US"/>
              <a:t>in foster care: him, two younger sisters, and a baby</a:t>
            </a:r>
            <a:endParaRPr/>
          </a:p>
          <a:p>
            <a:pPr indent="-114300" lvl="0" marL="91440" rtl="0" algn="l">
              <a:lnSpc>
                <a:spcPct val="120000"/>
              </a:lnSpc>
              <a:spcBef>
                <a:spcPts val="1400"/>
              </a:spcBef>
              <a:spcAft>
                <a:spcPts val="0"/>
              </a:spcAft>
              <a:buSzPts val="1800"/>
              <a:buChar char=" "/>
            </a:pPr>
            <a:r>
              <a:rPr lang="en-US"/>
              <a:t>brother. He understood why his mother did what she</a:t>
            </a:r>
            <a:endParaRPr/>
          </a:p>
          <a:p>
            <a:pPr indent="-114300" lvl="0" marL="91440" rtl="0" algn="l">
              <a:lnSpc>
                <a:spcPct val="120000"/>
              </a:lnSpc>
              <a:spcBef>
                <a:spcPts val="1400"/>
              </a:spcBef>
              <a:spcAft>
                <a:spcPts val="0"/>
              </a:spcAft>
              <a:buSzPts val="1800"/>
              <a:buChar char=" "/>
            </a:pPr>
            <a:r>
              <a:rPr lang="en-US"/>
              <a:t>did, but he couldn't help wondering if there might have </a:t>
            </a:r>
            <a:endParaRPr/>
          </a:p>
          <a:p>
            <a:pPr indent="-114300" lvl="0" marL="91440" rtl="0" algn="l">
              <a:lnSpc>
                <a:spcPct val="120000"/>
              </a:lnSpc>
              <a:spcBef>
                <a:spcPts val="1400"/>
              </a:spcBef>
              <a:spcAft>
                <a:spcPts val="0"/>
              </a:spcAft>
              <a:buSzPts val="1800"/>
              <a:buChar char=" "/>
            </a:pPr>
            <a:r>
              <a:rPr lang="en-US"/>
              <a:t>been a better way.</a:t>
            </a:r>
            <a:endParaRPr/>
          </a:p>
          <a:p>
            <a:pPr indent="0" lvl="0" marL="91440" rtl="0" algn="l">
              <a:lnSpc>
                <a:spcPct val="120000"/>
              </a:lnSpc>
              <a:spcBef>
                <a:spcPts val="1400"/>
              </a:spcBef>
              <a:spcAft>
                <a:spcPts val="0"/>
              </a:spcAft>
              <a:buSzPts val="1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6"/>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5</a:t>
            </a:r>
            <a:endParaRPr/>
          </a:p>
        </p:txBody>
      </p:sp>
      <p:sp>
        <p:nvSpPr>
          <p:cNvPr id="130" name="Google Shape;130;p6"/>
          <p:cNvSpPr txBox="1"/>
          <p:nvPr>
            <p:ph idx="1" type="body"/>
          </p:nvPr>
        </p:nvSpPr>
        <p:spPr>
          <a:xfrm>
            <a:off x="1097280" y="2108201"/>
            <a:ext cx="10058400" cy="4009795"/>
          </a:xfrm>
          <a:prstGeom prst="rect">
            <a:avLst/>
          </a:prstGeom>
          <a:noFill/>
          <a:ln>
            <a:noFill/>
          </a:ln>
        </p:spPr>
        <p:txBody>
          <a:bodyPr anchorCtr="0" anchor="t" bIns="45700" lIns="0" spcFirstLastPara="1" rIns="0" wrap="square" tIns="45700">
            <a:normAutofit fontScale="92500" lnSpcReduction="20000"/>
          </a:bodyPr>
          <a:lstStyle/>
          <a:p>
            <a:pPr indent="-105727" lvl="0" marL="91440" rtl="0" algn="l">
              <a:lnSpc>
                <a:spcPct val="120000"/>
              </a:lnSpc>
              <a:spcBef>
                <a:spcPts val="0"/>
              </a:spcBef>
              <a:spcAft>
                <a:spcPts val="0"/>
              </a:spcAft>
              <a:buSzPct val="100000"/>
              <a:buChar char=" "/>
            </a:pPr>
            <a:r>
              <a:rPr lang="en-US"/>
              <a:t>Abshu was put into a home that already had two</a:t>
            </a:r>
            <a:endParaRPr/>
          </a:p>
          <a:p>
            <a:pPr indent="-105727" lvl="0" marL="91440" rtl="0" algn="l">
              <a:lnSpc>
                <a:spcPct val="120000"/>
              </a:lnSpc>
              <a:spcBef>
                <a:spcPts val="1400"/>
              </a:spcBef>
              <a:spcAft>
                <a:spcPts val="0"/>
              </a:spcAft>
              <a:buSzPct val="100000"/>
              <a:buChar char=" "/>
            </a:pPr>
            <a:r>
              <a:rPr lang="en-US"/>
              <a:t>other boys from foster care. The Masons lived in a</a:t>
            </a:r>
            <a:endParaRPr/>
          </a:p>
          <a:p>
            <a:pPr indent="-105727" lvl="0" marL="91440" rtl="0" algn="l">
              <a:lnSpc>
                <a:spcPct val="120000"/>
              </a:lnSpc>
              <a:spcBef>
                <a:spcPts val="1400"/>
              </a:spcBef>
              <a:spcAft>
                <a:spcPts val="0"/>
              </a:spcAft>
              <a:buSzPct val="100000"/>
              <a:buChar char=" "/>
            </a:pPr>
            <a:r>
              <a:rPr lang="en-US"/>
              <a:t>small wooden bungalow right on the edge of Linden</a:t>
            </a:r>
            <a:endParaRPr/>
          </a:p>
          <a:p>
            <a:pPr indent="-105727" lvl="0" marL="91440" rtl="0" algn="l">
              <a:lnSpc>
                <a:spcPct val="120000"/>
              </a:lnSpc>
              <a:spcBef>
                <a:spcPts val="1400"/>
              </a:spcBef>
              <a:spcAft>
                <a:spcPts val="0"/>
              </a:spcAft>
              <a:buSzPct val="100000"/>
              <a:buChar char=" "/>
            </a:pPr>
            <a:r>
              <a:rPr lang="en-US"/>
              <a:t>Hills. And Mother Mason insisted that they tell any- </a:t>
            </a:r>
            <a:endParaRPr/>
          </a:p>
          <a:p>
            <a:pPr indent="-105727" lvl="0" marL="91440" rtl="0" algn="l">
              <a:lnSpc>
                <a:spcPct val="120000"/>
              </a:lnSpc>
              <a:spcBef>
                <a:spcPts val="1400"/>
              </a:spcBef>
              <a:spcAft>
                <a:spcPts val="0"/>
              </a:spcAft>
              <a:buSzPct val="100000"/>
              <a:buChar char=" "/>
            </a:pPr>
            <a:r>
              <a:rPr lang="en-US"/>
              <a:t>body who asked that they actually lived in Linden</a:t>
            </a:r>
            <a:endParaRPr/>
          </a:p>
          <a:p>
            <a:pPr indent="-105727" lvl="0" marL="91440" rtl="0" algn="l">
              <a:lnSpc>
                <a:spcPct val="120000"/>
              </a:lnSpc>
              <a:spcBef>
                <a:spcPts val="1400"/>
              </a:spcBef>
              <a:spcAft>
                <a:spcPts val="0"/>
              </a:spcAft>
              <a:buSzPct val="100000"/>
              <a:buChar char=" "/>
            </a:pPr>
            <a:r>
              <a:rPr lang="en-US"/>
              <a:t>Hills, a more prestigious address than Summit Place. It</a:t>
            </a:r>
            <a:endParaRPr/>
          </a:p>
          <a:p>
            <a:pPr indent="-105727" lvl="0" marL="91440" rtl="0" algn="l">
              <a:lnSpc>
                <a:spcPct val="120000"/>
              </a:lnSpc>
              <a:spcBef>
                <a:spcPts val="1400"/>
              </a:spcBef>
              <a:spcAft>
                <a:spcPts val="0"/>
              </a:spcAft>
              <a:buSzPct val="100000"/>
              <a:buChar char=" "/>
            </a:pPr>
            <a:r>
              <a:rPr lang="en-US"/>
              <a:t>was a home that was kept immaculate.</a:t>
            </a:r>
            <a:endParaRPr/>
          </a:p>
          <a:p>
            <a:pPr indent="-105727" lvl="0" marL="91440" rtl="0" algn="l">
              <a:lnSpc>
                <a:spcPct val="120000"/>
              </a:lnSpc>
              <a:spcBef>
                <a:spcPts val="1400"/>
              </a:spcBef>
              <a:spcAft>
                <a:spcPts val="0"/>
              </a:spcAft>
              <a:buSzPct val="100000"/>
              <a:buChar char=" "/>
            </a:pPr>
            <a:r>
              <a:rPr lang="en-US"/>
              <a:t>But what he remembered most about the Masons</a:t>
            </a:r>
            <a:endParaRPr/>
          </a:p>
          <a:p>
            <a:pPr indent="-105727" lvl="0" marL="91440" rtl="0" algn="l">
              <a:lnSpc>
                <a:spcPct val="120000"/>
              </a:lnSpc>
              <a:spcBef>
                <a:spcPts val="1400"/>
              </a:spcBef>
              <a:spcAft>
                <a:spcPts val="0"/>
              </a:spcAft>
              <a:buSzPct val="100000"/>
              <a:buChar char=" "/>
            </a:pPr>
            <a:r>
              <a:rPr lang="en-US"/>
              <a:t>was that it seemed there was never quite enough to eat. </a:t>
            </a:r>
            <a:endParaRPr/>
          </a:p>
          <a:p>
            <a:pPr indent="0" lvl="0" marL="91440" rtl="0" algn="l">
              <a:lnSpc>
                <a:spcPct val="120000"/>
              </a:lnSpc>
              <a:spcBef>
                <a:spcPts val="1400"/>
              </a:spcBef>
              <a:spcAft>
                <a:spcPts val="0"/>
              </a:spcAft>
              <a:buSzPct val="100000"/>
              <a:buNone/>
            </a:pPr>
            <a:r>
              <a:t/>
            </a:r>
            <a:endParaRPr/>
          </a:p>
          <a:p>
            <a:pPr indent="0" lvl="0" marL="91440" rtl="0" algn="l">
              <a:lnSpc>
                <a:spcPct val="120000"/>
              </a:lnSpc>
              <a:spcBef>
                <a:spcPts val="1400"/>
              </a:spcBef>
              <a:spcAft>
                <a:spcPts val="0"/>
              </a:spcAft>
              <a:buSzPct val="1000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7"/>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6</a:t>
            </a:r>
            <a:endParaRPr/>
          </a:p>
        </p:txBody>
      </p:sp>
      <p:sp>
        <p:nvSpPr>
          <p:cNvPr id="136" name="Google Shape;136;p7"/>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fontScale="92500" lnSpcReduction="10000"/>
          </a:bodyPr>
          <a:lstStyle/>
          <a:p>
            <a:pPr indent="-105727" lvl="0" marL="91440" rtl="0" algn="l">
              <a:lnSpc>
                <a:spcPct val="120000"/>
              </a:lnSpc>
              <a:spcBef>
                <a:spcPts val="0"/>
              </a:spcBef>
              <a:spcAft>
                <a:spcPts val="0"/>
              </a:spcAft>
              <a:buSzPct val="100000"/>
              <a:buChar char=" "/>
            </a:pPr>
            <a:r>
              <a:rPr lang="en-US"/>
              <a:t>She sent them to school with a lunch of exactly one and</a:t>
            </a:r>
            <a:endParaRPr/>
          </a:p>
          <a:p>
            <a:pPr indent="-105727" lvl="0" marL="91440" rtl="0" algn="l">
              <a:lnSpc>
                <a:spcPct val="120000"/>
              </a:lnSpc>
              <a:spcBef>
                <a:spcPts val="1400"/>
              </a:spcBef>
              <a:spcAft>
                <a:spcPts val="0"/>
              </a:spcAft>
              <a:buSzPct val="100000"/>
              <a:buChar char=" "/>
            </a:pPr>
            <a:r>
              <a:rPr lang="en-US"/>
              <a:t>a half sandwiches—white bread spread with margarine</a:t>
            </a:r>
            <a:endParaRPr/>
          </a:p>
          <a:p>
            <a:pPr indent="-105727" lvl="0" marL="91440" rtl="0" algn="l">
              <a:lnSpc>
                <a:spcPct val="120000"/>
              </a:lnSpc>
              <a:spcBef>
                <a:spcPts val="1400"/>
              </a:spcBef>
              <a:spcAft>
                <a:spcPts val="0"/>
              </a:spcAft>
              <a:buSzPct val="100000"/>
              <a:buChar char=" "/>
            </a:pPr>
            <a:r>
              <a:rPr lang="en-US"/>
              <a:t>and sprinkled with sugar—and half an apple.</a:t>
            </a:r>
            <a:endParaRPr/>
          </a:p>
          <a:p>
            <a:pPr indent="-105727" lvl="0" marL="91440" rtl="0" algn="l">
              <a:lnSpc>
                <a:spcPct val="120000"/>
              </a:lnSpc>
              <a:spcBef>
                <a:spcPts val="1400"/>
              </a:spcBef>
              <a:spcAft>
                <a:spcPts val="0"/>
              </a:spcAft>
              <a:buSzPct val="100000"/>
              <a:buChar char=" "/>
            </a:pPr>
            <a:r>
              <a:rPr lang="en-US"/>
              <a:t>    When Abshu dreamed of leaving—which was</a:t>
            </a:r>
            <a:endParaRPr/>
          </a:p>
          <a:p>
            <a:pPr indent="-105727" lvl="0" marL="91440" rtl="0" algn="l">
              <a:lnSpc>
                <a:spcPct val="120000"/>
              </a:lnSpc>
              <a:spcBef>
                <a:spcPts val="1400"/>
              </a:spcBef>
              <a:spcAft>
                <a:spcPts val="0"/>
              </a:spcAft>
              <a:buSzPct val="100000"/>
              <a:buChar char=" "/>
            </a:pPr>
            <a:r>
              <a:rPr lang="en-US"/>
              <a:t>every day—he had his own apartment with a refrigera- </a:t>
            </a:r>
            <a:endParaRPr/>
          </a:p>
          <a:p>
            <a:pPr indent="-105727" lvl="0" marL="91440" rtl="0" algn="l">
              <a:lnSpc>
                <a:spcPct val="120000"/>
              </a:lnSpc>
              <a:spcBef>
                <a:spcPts val="1400"/>
              </a:spcBef>
              <a:spcAft>
                <a:spcPts val="0"/>
              </a:spcAft>
              <a:buSzPct val="100000"/>
              <a:buChar char=" "/>
            </a:pPr>
            <a:r>
              <a:rPr lang="en-US"/>
              <a:t>tor overflowing with food that he gorged himself with</a:t>
            </a:r>
            <a:endParaRPr/>
          </a:p>
          <a:p>
            <a:pPr indent="-105727" lvl="0" marL="91440" rtl="0" algn="l">
              <a:lnSpc>
                <a:spcPct val="120000"/>
              </a:lnSpc>
              <a:spcBef>
                <a:spcPts val="1400"/>
              </a:spcBef>
              <a:spcAft>
                <a:spcPts val="0"/>
              </a:spcAft>
              <a:buSzPct val="100000"/>
              <a:buChar char=" "/>
            </a:pPr>
            <a:r>
              <a:rPr lang="en-US"/>
              <a:t>day and night. The Masons weren’t mean people; he</a:t>
            </a:r>
            <a:endParaRPr/>
          </a:p>
          <a:p>
            <a:pPr indent="-105727" lvl="0" marL="91440" rtl="0" algn="l">
              <a:lnSpc>
                <a:spcPct val="120000"/>
              </a:lnSpc>
              <a:spcBef>
                <a:spcPts val="1400"/>
              </a:spcBef>
              <a:spcAft>
                <a:spcPts val="0"/>
              </a:spcAft>
              <a:buSzPct val="100000"/>
              <a:buChar char=" "/>
            </a:pPr>
            <a:r>
              <a:rPr lang="en-US"/>
              <a:t>knew he could have ended up with a lot worse.</a:t>
            </a:r>
            <a:endParaRPr/>
          </a:p>
          <a:p>
            <a:pPr indent="0" lvl="0" marL="91440" rtl="0" algn="l">
              <a:lnSpc>
                <a:spcPct val="120000"/>
              </a:lnSpc>
              <a:spcBef>
                <a:spcPts val="1400"/>
              </a:spcBef>
              <a:spcAft>
                <a:spcPts val="0"/>
              </a:spcAft>
              <a:buSzPct val="1000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8"/>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7</a:t>
            </a:r>
            <a:endParaRPr/>
          </a:p>
        </p:txBody>
      </p:sp>
      <p:sp>
        <p:nvSpPr>
          <p:cNvPr id="142" name="Google Shape;142;p8"/>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fontScale="85000" lnSpcReduction="20000"/>
          </a:bodyPr>
          <a:lstStyle/>
          <a:p>
            <a:pPr indent="-97155" lvl="0" marL="91440" rtl="0" algn="l">
              <a:lnSpc>
                <a:spcPct val="120000"/>
              </a:lnSpc>
              <a:spcBef>
                <a:spcPts val="0"/>
              </a:spcBef>
              <a:spcAft>
                <a:spcPts val="0"/>
              </a:spcAft>
              <a:buSzPct val="100000"/>
              <a:buChar char=" "/>
            </a:pPr>
            <a:r>
              <a:rPr lang="en-US"/>
              <a:t>Abshu lived with these people for nine years, won</a:t>
            </a:r>
            <a:endParaRPr/>
          </a:p>
          <a:p>
            <a:pPr indent="-97155" lvl="0" marL="91440" rtl="0" algn="l">
              <a:lnSpc>
                <a:spcPct val="120000"/>
              </a:lnSpc>
              <a:spcBef>
                <a:spcPts val="1400"/>
              </a:spcBef>
              <a:spcAft>
                <a:spcPts val="0"/>
              </a:spcAft>
              <a:buSzPct val="100000"/>
              <a:buChar char=" "/>
            </a:pPr>
            <a:r>
              <a:rPr lang="en-US"/>
              <a:t>a scholarship to the local college, and moved out to </a:t>
            </a:r>
            <a:endParaRPr/>
          </a:p>
          <a:p>
            <a:pPr indent="-97155" lvl="0" marL="91440" rtl="0" algn="l">
              <a:lnSpc>
                <a:spcPct val="120000"/>
              </a:lnSpc>
              <a:spcBef>
                <a:spcPts val="1400"/>
              </a:spcBef>
              <a:spcAft>
                <a:spcPts val="0"/>
              </a:spcAft>
              <a:buSzPct val="100000"/>
              <a:buChar char=" "/>
            </a:pPr>
            <a:r>
              <a:rPr lang="en-US"/>
              <a:t>support himself through school by working in a dough-</a:t>
            </a:r>
            <a:endParaRPr/>
          </a:p>
          <a:p>
            <a:pPr indent="-97155" lvl="0" marL="91440" rtl="0" algn="l">
              <a:lnSpc>
                <a:spcPct val="120000"/>
              </a:lnSpc>
              <a:spcBef>
                <a:spcPts val="1400"/>
              </a:spcBef>
              <a:spcAft>
                <a:spcPts val="0"/>
              </a:spcAft>
              <a:buSzPct val="100000"/>
              <a:buChar char=" "/>
            </a:pPr>
            <a:r>
              <a:rPr lang="en-US"/>
              <a:t>nut shop. By this time his mother was ready to take her</a:t>
            </a:r>
            <a:endParaRPr/>
          </a:p>
          <a:p>
            <a:pPr indent="-97155" lvl="0" marL="91440" rtl="0" algn="l">
              <a:lnSpc>
                <a:spcPct val="120000"/>
              </a:lnSpc>
              <a:spcBef>
                <a:spcPts val="1400"/>
              </a:spcBef>
              <a:spcAft>
                <a:spcPts val="0"/>
              </a:spcAft>
              <a:buSzPct val="100000"/>
              <a:buChar char=" "/>
            </a:pPr>
            <a:r>
              <a:rPr lang="en-US"/>
              <a:t>children back home, but he decided that since he was</a:t>
            </a:r>
            <a:endParaRPr/>
          </a:p>
          <a:p>
            <a:pPr indent="-97155" lvl="0" marL="91440" rtl="0" algn="l">
              <a:lnSpc>
                <a:spcPct val="120000"/>
              </a:lnSpc>
              <a:spcBef>
                <a:spcPts val="1400"/>
              </a:spcBef>
              <a:spcAft>
                <a:spcPts val="0"/>
              </a:spcAft>
              <a:buSzPct val="100000"/>
              <a:buChar char=" "/>
            </a:pPr>
            <a:r>
              <a:rPr lang="en-US"/>
              <a:t>already out on his own he would stay there. One less</a:t>
            </a:r>
            <a:endParaRPr/>
          </a:p>
          <a:p>
            <a:pPr indent="-97155" lvl="0" marL="91440" rtl="0" algn="l">
              <a:lnSpc>
                <a:spcPct val="120000"/>
              </a:lnSpc>
              <a:spcBef>
                <a:spcPts val="1400"/>
              </a:spcBef>
              <a:spcAft>
                <a:spcPts val="0"/>
              </a:spcAft>
              <a:buSzPct val="100000"/>
              <a:buChar char=" "/>
            </a:pPr>
            <a:r>
              <a:rPr lang="en-US"/>
              <a:t>mouth for her to worry about feeding. And after he </a:t>
            </a:r>
            <a:endParaRPr/>
          </a:p>
          <a:p>
            <a:pPr indent="-97155" lvl="0" marL="91440" rtl="0" algn="l">
              <a:lnSpc>
                <a:spcPct val="120000"/>
              </a:lnSpc>
              <a:spcBef>
                <a:spcPts val="1400"/>
              </a:spcBef>
              <a:spcAft>
                <a:spcPts val="0"/>
              </a:spcAft>
              <a:buSzPct val="100000"/>
              <a:buChar char=" "/>
            </a:pPr>
            <a:r>
              <a:rPr lang="en-US"/>
              <a:t>graduated with his degree in social work, he might even</a:t>
            </a:r>
            <a:endParaRPr/>
          </a:p>
          <a:p>
            <a:pPr indent="-97155" lvl="0" marL="91440" rtl="0" algn="l">
              <a:lnSpc>
                <a:spcPct val="120000"/>
              </a:lnSpc>
              <a:spcBef>
                <a:spcPts val="1400"/>
              </a:spcBef>
              <a:spcAft>
                <a:spcPts val="0"/>
              </a:spcAft>
              <a:buSzPct val="100000"/>
              <a:buChar char=" "/>
            </a:pPr>
            <a:r>
              <a:rPr lang="en-US"/>
              <a:t>be able to give her a little money to help her along</a:t>
            </a:r>
            <a:endParaRPr/>
          </a:p>
          <a:p>
            <a:pPr indent="0" lvl="0" marL="91440" rtl="0" algn="l">
              <a:lnSpc>
                <a:spcPct val="120000"/>
              </a:lnSpc>
              <a:spcBef>
                <a:spcPts val="1400"/>
              </a:spcBef>
              <a:spcAft>
                <a:spcPts val="0"/>
              </a:spcAft>
              <a:buSzPct val="1000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9"/>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200"/>
              <a:buFont typeface="Arial"/>
              <a:buNone/>
            </a:pPr>
            <a:r>
              <a:rPr lang="en-US"/>
              <a:t>Question 8</a:t>
            </a:r>
            <a:endParaRPr/>
          </a:p>
        </p:txBody>
      </p:sp>
      <p:sp>
        <p:nvSpPr>
          <p:cNvPr id="148" name="Google Shape;148;p9"/>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p>
            <a:pPr indent="-114300" lvl="0" marL="91440" rtl="0" algn="l">
              <a:lnSpc>
                <a:spcPct val="120000"/>
              </a:lnSpc>
              <a:spcBef>
                <a:spcPts val="0"/>
              </a:spcBef>
              <a:spcAft>
                <a:spcPts val="0"/>
              </a:spcAft>
              <a:buSzPts val="1800"/>
              <a:buChar char=" "/>
            </a:pPr>
            <a:r>
              <a:rPr lang="en-US"/>
              <a:t>One thing he did thank the Masons for was keep-</a:t>
            </a:r>
            <a:endParaRPr/>
          </a:p>
          <a:p>
            <a:pPr indent="-114300" lvl="0" marL="91440" rtl="0" algn="l">
              <a:lnSpc>
                <a:spcPct val="120000"/>
              </a:lnSpc>
              <a:spcBef>
                <a:spcPts val="1400"/>
              </a:spcBef>
              <a:spcAft>
                <a:spcPts val="0"/>
              </a:spcAft>
              <a:buSzPts val="1800"/>
              <a:buChar char=" "/>
            </a:pPr>
            <a:r>
              <a:rPr lang="en-US"/>
              <a:t>ing him out of gangs. There was a strict curfew in their</a:t>
            </a:r>
            <a:endParaRPr/>
          </a:p>
          <a:p>
            <a:pPr indent="-114300" lvl="0" marL="91440" rtl="0" algn="l">
              <a:lnSpc>
                <a:spcPct val="120000"/>
              </a:lnSpc>
              <a:spcBef>
                <a:spcPts val="1400"/>
              </a:spcBef>
              <a:spcAft>
                <a:spcPts val="0"/>
              </a:spcAft>
              <a:buSzPts val="1800"/>
              <a:buChar char=" "/>
            </a:pPr>
            <a:r>
              <a:rPr lang="en-US"/>
              <a:t>home that was rigidly observed. And church was </a:t>
            </a:r>
            <a:endParaRPr/>
          </a:p>
          <a:p>
            <a:pPr indent="-114300" lvl="0" marL="91440" rtl="0" algn="l">
              <a:lnSpc>
                <a:spcPct val="120000"/>
              </a:lnSpc>
              <a:spcBef>
                <a:spcPts val="1400"/>
              </a:spcBef>
              <a:spcAft>
                <a:spcPts val="0"/>
              </a:spcAft>
              <a:buSzPts val="1800"/>
              <a:buChar char=" "/>
            </a:pPr>
            <a:r>
              <a:rPr b="1" lang="en-US"/>
              <a:t>60</a:t>
            </a:r>
            <a:r>
              <a:rPr lang="en-US"/>
              <a:t>mandatory. "When you’re out on your own," Father</a:t>
            </a:r>
            <a:endParaRPr/>
          </a:p>
          <a:p>
            <a:pPr indent="-114300" lvl="0" marL="91440" rtl="0" algn="l">
              <a:lnSpc>
                <a:spcPct val="120000"/>
              </a:lnSpc>
              <a:spcBef>
                <a:spcPts val="1400"/>
              </a:spcBef>
              <a:spcAft>
                <a:spcPts val="0"/>
              </a:spcAft>
              <a:buSzPts val="1800"/>
              <a:buChar char=" "/>
            </a:pPr>
            <a:r>
              <a:rPr lang="en-US"/>
              <a:t>Mason always said, “you can do whatever you want,</a:t>
            </a:r>
            <a:endParaRPr/>
          </a:p>
          <a:p>
            <a:pPr indent="-114300" lvl="0" marL="91440" rtl="0" algn="l">
              <a:lnSpc>
                <a:spcPct val="120000"/>
              </a:lnSpc>
              <a:spcBef>
                <a:spcPts val="1400"/>
              </a:spcBef>
              <a:spcAft>
                <a:spcPts val="0"/>
              </a:spcAft>
              <a:buSzPts val="1800"/>
              <a:buChar char=" "/>
            </a:pPr>
            <a:r>
              <a:rPr lang="en-US"/>
              <a:t>but in my home you do as I say.”</a:t>
            </a:r>
            <a:endParaRPr/>
          </a:p>
          <a:p>
            <a:pPr indent="0" lvl="0" marL="91440" rtl="0" algn="l">
              <a:lnSpc>
                <a:spcPct val="120000"/>
              </a:lnSpc>
              <a:spcBef>
                <a:spcPts val="1400"/>
              </a:spcBef>
              <a:spcAft>
                <a:spcPts val="0"/>
              </a:spcAft>
              <a:buSzPts val="1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RetrospectVTI">
  <a:themeElements>
    <a:clrScheme name="AnalogousFromLightSeedLeftStep">
      <a:dk1>
        <a:srgbClr val="000000"/>
      </a:dk1>
      <a:lt1>
        <a:srgbClr val="FFFFFF"/>
      </a:lt1>
      <a:dk2>
        <a:srgbClr val="243E41"/>
      </a:dk2>
      <a:lt2>
        <a:srgbClr val="EBE7E6"/>
      </a:lt2>
      <a:accent1>
        <a:srgbClr val="82A8AB"/>
      </a:accent1>
      <a:accent2>
        <a:srgbClr val="74AA98"/>
      </a:accent2>
      <a:accent3>
        <a:srgbClr val="82AB8C"/>
      </a:accent3>
      <a:accent4>
        <a:srgbClr val="7EAB75"/>
      </a:accent4>
      <a:accent5>
        <a:srgbClr val="96A77E"/>
      </a:accent5>
      <a:accent6>
        <a:srgbClr val="A4A470"/>
      </a:accent6>
      <a:hlink>
        <a:srgbClr val="B27570"/>
      </a:hlink>
      <a:folHlink>
        <a:srgbClr val="8484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2020-05-15T05:04:10Z</dcterms:created>
  <dc:creator>Madeleine May</dc:creator>
</cp:coreProperties>
</file>