
<file path=[Content_Types].xml><?xml version="1.0" encoding="utf-8"?>
<Types xmlns="http://schemas.openxmlformats.org/package/2006/content-types">
  <Default Extension="jpeg" ContentType="image/jpeg"/>
  <Default Extension="jp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5" r:id="rId1"/>
  </p:sldMasterIdLst>
  <p:notesMasterIdLst>
    <p:notesMasterId r:id="rId19"/>
  </p:notesMasterIdLst>
  <p:sldIdLst>
    <p:sldId id="256" r:id="rId2"/>
    <p:sldId id="263" r:id="rId3"/>
    <p:sldId id="257" r:id="rId4"/>
    <p:sldId id="264" r:id="rId5"/>
    <p:sldId id="260" r:id="rId6"/>
    <p:sldId id="267" r:id="rId7"/>
    <p:sldId id="262" r:id="rId8"/>
    <p:sldId id="265" r:id="rId9"/>
    <p:sldId id="269" r:id="rId10"/>
    <p:sldId id="271" r:id="rId11"/>
    <p:sldId id="270" r:id="rId12"/>
    <p:sldId id="268" r:id="rId13"/>
    <p:sldId id="266" r:id="rId14"/>
    <p:sldId id="272" r:id="rId15"/>
    <p:sldId id="273" r:id="rId16"/>
    <p:sldId id="261" r:id="rId17"/>
    <p:sldId id="258"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3500091-8B43-43DC-AAFA-AA5401E0E85C}" v="54" dt="2025-03-11T04:57:36.31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979" autoAdjust="0"/>
    <p:restoredTop sz="94660"/>
  </p:normalViewPr>
  <p:slideViewPr>
    <p:cSldViewPr snapToGrid="0">
      <p:cViewPr varScale="1">
        <p:scale>
          <a:sx n="54" d="100"/>
          <a:sy n="54" d="100"/>
        </p:scale>
        <p:origin x="96" y="581"/>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8AA1C1B-10EA-4262-9C0A-90E5575DE884}" type="doc">
      <dgm:prSet loTypeId="urn:microsoft.com/office/officeart/2008/layout/LinedList" loCatId="list" qsTypeId="urn:microsoft.com/office/officeart/2005/8/quickstyle/simple1" qsCatId="simple" csTypeId="urn:microsoft.com/office/officeart/2005/8/colors/accent1_2" csCatId="accent1"/>
      <dgm:spPr/>
      <dgm:t>
        <a:bodyPr/>
        <a:lstStyle/>
        <a:p>
          <a:endParaRPr lang="en-US"/>
        </a:p>
      </dgm:t>
    </dgm:pt>
    <dgm:pt modelId="{D478A11D-E3F5-46AC-9203-E94F318A3D1E}">
      <dgm:prSet/>
      <dgm:spPr/>
      <dgm:t>
        <a:bodyPr/>
        <a:lstStyle/>
        <a:p>
          <a:r>
            <a:rPr lang="en-US"/>
            <a:t>Introduce STEM Backpack project</a:t>
          </a:r>
        </a:p>
      </dgm:t>
    </dgm:pt>
    <dgm:pt modelId="{116AACA5-BEB3-411B-B80B-9B575603E634}" type="parTrans" cxnId="{94848A66-69E5-46DA-BABA-73CBB07C4839}">
      <dgm:prSet/>
      <dgm:spPr/>
      <dgm:t>
        <a:bodyPr/>
        <a:lstStyle/>
        <a:p>
          <a:endParaRPr lang="en-US"/>
        </a:p>
      </dgm:t>
    </dgm:pt>
    <dgm:pt modelId="{A53BA6AA-1F0A-4FB7-AB20-B5B81CA3D9A3}" type="sibTrans" cxnId="{94848A66-69E5-46DA-BABA-73CBB07C4839}">
      <dgm:prSet/>
      <dgm:spPr/>
      <dgm:t>
        <a:bodyPr/>
        <a:lstStyle/>
        <a:p>
          <a:endParaRPr lang="en-US"/>
        </a:p>
      </dgm:t>
    </dgm:pt>
    <dgm:pt modelId="{531D7C56-8BE5-4699-A786-E906D002C6B2}">
      <dgm:prSet/>
      <dgm:spPr/>
      <dgm:t>
        <a:bodyPr/>
        <a:lstStyle/>
        <a:p>
          <a:r>
            <a:rPr lang="en-US"/>
            <a:t>Feedback from families</a:t>
          </a:r>
        </a:p>
      </dgm:t>
    </dgm:pt>
    <dgm:pt modelId="{B0E7002D-0CC2-4206-BB0B-7CC6E7FAD7CA}" type="parTrans" cxnId="{7AE7B3A2-22A6-4651-B6C3-F450821C7F02}">
      <dgm:prSet/>
      <dgm:spPr/>
      <dgm:t>
        <a:bodyPr/>
        <a:lstStyle/>
        <a:p>
          <a:endParaRPr lang="en-US"/>
        </a:p>
      </dgm:t>
    </dgm:pt>
    <dgm:pt modelId="{9160E722-F178-486A-BED0-3D649D06D668}" type="sibTrans" cxnId="{7AE7B3A2-22A6-4651-B6C3-F450821C7F02}">
      <dgm:prSet/>
      <dgm:spPr/>
      <dgm:t>
        <a:bodyPr/>
        <a:lstStyle/>
        <a:p>
          <a:endParaRPr lang="en-US"/>
        </a:p>
      </dgm:t>
    </dgm:pt>
    <dgm:pt modelId="{0C705456-50E7-402F-AA91-2C18C96CAF26}">
      <dgm:prSet/>
      <dgm:spPr/>
      <dgm:t>
        <a:bodyPr/>
        <a:lstStyle/>
        <a:p>
          <a:r>
            <a:rPr lang="en-US"/>
            <a:t>Think about a STEM activity to do with your program</a:t>
          </a:r>
        </a:p>
      </dgm:t>
    </dgm:pt>
    <dgm:pt modelId="{12D49982-9E81-473B-B032-97860A24A2F0}" type="parTrans" cxnId="{FE1FC4B9-E5FC-4AAE-BC77-DD97F0EA050F}">
      <dgm:prSet/>
      <dgm:spPr/>
      <dgm:t>
        <a:bodyPr/>
        <a:lstStyle/>
        <a:p>
          <a:endParaRPr lang="en-US"/>
        </a:p>
      </dgm:t>
    </dgm:pt>
    <dgm:pt modelId="{1C5BF678-84C6-4C9A-A226-AE285AC5F8A2}" type="sibTrans" cxnId="{FE1FC4B9-E5FC-4AAE-BC77-DD97F0EA050F}">
      <dgm:prSet/>
      <dgm:spPr/>
      <dgm:t>
        <a:bodyPr/>
        <a:lstStyle/>
        <a:p>
          <a:endParaRPr lang="en-US"/>
        </a:p>
      </dgm:t>
    </dgm:pt>
    <dgm:pt modelId="{2894D324-5693-4F9F-B2F6-727060D81D61}">
      <dgm:prSet/>
      <dgm:spPr/>
      <dgm:t>
        <a:bodyPr/>
        <a:lstStyle/>
        <a:p>
          <a:r>
            <a:rPr lang="en-US"/>
            <a:t>Let’s be an Engineer</a:t>
          </a:r>
        </a:p>
      </dgm:t>
    </dgm:pt>
    <dgm:pt modelId="{47354BF3-B499-450F-BCDD-E9ED1DA4FB5D}" type="parTrans" cxnId="{9698BCA5-B334-4DEF-9135-4B9CF78A3B41}">
      <dgm:prSet/>
      <dgm:spPr/>
      <dgm:t>
        <a:bodyPr/>
        <a:lstStyle/>
        <a:p>
          <a:endParaRPr lang="en-US"/>
        </a:p>
      </dgm:t>
    </dgm:pt>
    <dgm:pt modelId="{18B3C75E-9A1D-4CC8-AEC0-C7675F6DBE7C}" type="sibTrans" cxnId="{9698BCA5-B334-4DEF-9135-4B9CF78A3B41}">
      <dgm:prSet/>
      <dgm:spPr/>
      <dgm:t>
        <a:bodyPr/>
        <a:lstStyle/>
        <a:p>
          <a:endParaRPr lang="en-US"/>
        </a:p>
      </dgm:t>
    </dgm:pt>
    <dgm:pt modelId="{986615EA-E9C5-4C67-8C57-850806FFD074}">
      <dgm:prSet/>
      <dgm:spPr/>
      <dgm:t>
        <a:bodyPr/>
        <a:lstStyle/>
        <a:p>
          <a:r>
            <a:rPr lang="en-US"/>
            <a:t>Discuss how other programs are using the backpacks</a:t>
          </a:r>
        </a:p>
      </dgm:t>
    </dgm:pt>
    <dgm:pt modelId="{AE6F81EE-6DF8-412E-A8C4-2B773910F6DA}" type="parTrans" cxnId="{63065D77-026A-454F-A8D2-CFB8DB2E18D1}">
      <dgm:prSet/>
      <dgm:spPr/>
      <dgm:t>
        <a:bodyPr/>
        <a:lstStyle/>
        <a:p>
          <a:endParaRPr lang="en-US"/>
        </a:p>
      </dgm:t>
    </dgm:pt>
    <dgm:pt modelId="{39B60D0E-BFAC-4353-B6ED-39B9ABC66481}" type="sibTrans" cxnId="{63065D77-026A-454F-A8D2-CFB8DB2E18D1}">
      <dgm:prSet/>
      <dgm:spPr/>
      <dgm:t>
        <a:bodyPr/>
        <a:lstStyle/>
        <a:p>
          <a:endParaRPr lang="en-US"/>
        </a:p>
      </dgm:t>
    </dgm:pt>
    <dgm:pt modelId="{DBE3B101-6465-466D-8C77-4F1C87A46E4B}" type="pres">
      <dgm:prSet presAssocID="{E8AA1C1B-10EA-4262-9C0A-90E5575DE884}" presName="vert0" presStyleCnt="0">
        <dgm:presLayoutVars>
          <dgm:dir/>
          <dgm:animOne val="branch"/>
          <dgm:animLvl val="lvl"/>
        </dgm:presLayoutVars>
      </dgm:prSet>
      <dgm:spPr/>
    </dgm:pt>
    <dgm:pt modelId="{A19FA97C-93D0-4960-A114-0BC908E833D3}" type="pres">
      <dgm:prSet presAssocID="{D478A11D-E3F5-46AC-9203-E94F318A3D1E}" presName="thickLine" presStyleLbl="alignNode1" presStyleIdx="0" presStyleCnt="5"/>
      <dgm:spPr/>
    </dgm:pt>
    <dgm:pt modelId="{FB83BA28-2AED-4023-8F9D-464E165ED8B0}" type="pres">
      <dgm:prSet presAssocID="{D478A11D-E3F5-46AC-9203-E94F318A3D1E}" presName="horz1" presStyleCnt="0"/>
      <dgm:spPr/>
    </dgm:pt>
    <dgm:pt modelId="{884DA2E5-F0FE-4EFB-95E4-6E77D9CEB776}" type="pres">
      <dgm:prSet presAssocID="{D478A11D-E3F5-46AC-9203-E94F318A3D1E}" presName="tx1" presStyleLbl="revTx" presStyleIdx="0" presStyleCnt="5"/>
      <dgm:spPr/>
    </dgm:pt>
    <dgm:pt modelId="{369B463C-0484-40B4-B549-B2A3AEF5DC92}" type="pres">
      <dgm:prSet presAssocID="{D478A11D-E3F5-46AC-9203-E94F318A3D1E}" presName="vert1" presStyleCnt="0"/>
      <dgm:spPr/>
    </dgm:pt>
    <dgm:pt modelId="{8BF4A618-C2F8-4D37-ABE0-F178F42EABF7}" type="pres">
      <dgm:prSet presAssocID="{531D7C56-8BE5-4699-A786-E906D002C6B2}" presName="thickLine" presStyleLbl="alignNode1" presStyleIdx="1" presStyleCnt="5"/>
      <dgm:spPr/>
    </dgm:pt>
    <dgm:pt modelId="{16272A1B-D0F8-4FA2-A582-E1A1961BF85A}" type="pres">
      <dgm:prSet presAssocID="{531D7C56-8BE5-4699-A786-E906D002C6B2}" presName="horz1" presStyleCnt="0"/>
      <dgm:spPr/>
    </dgm:pt>
    <dgm:pt modelId="{E89B8D97-E334-4CEB-A7AF-B402DD23DF5D}" type="pres">
      <dgm:prSet presAssocID="{531D7C56-8BE5-4699-A786-E906D002C6B2}" presName="tx1" presStyleLbl="revTx" presStyleIdx="1" presStyleCnt="5"/>
      <dgm:spPr/>
    </dgm:pt>
    <dgm:pt modelId="{025D4C1F-9C32-485F-BFAB-4B393C415B38}" type="pres">
      <dgm:prSet presAssocID="{531D7C56-8BE5-4699-A786-E906D002C6B2}" presName="vert1" presStyleCnt="0"/>
      <dgm:spPr/>
    </dgm:pt>
    <dgm:pt modelId="{957863CA-8DF7-4B51-BE9C-92FE9A4DCA88}" type="pres">
      <dgm:prSet presAssocID="{0C705456-50E7-402F-AA91-2C18C96CAF26}" presName="thickLine" presStyleLbl="alignNode1" presStyleIdx="2" presStyleCnt="5"/>
      <dgm:spPr/>
    </dgm:pt>
    <dgm:pt modelId="{B733D86C-9CC5-4BB0-9572-6F6963E8DBB3}" type="pres">
      <dgm:prSet presAssocID="{0C705456-50E7-402F-AA91-2C18C96CAF26}" presName="horz1" presStyleCnt="0"/>
      <dgm:spPr/>
    </dgm:pt>
    <dgm:pt modelId="{8CFB113A-12CE-4139-957B-301D6315CFF2}" type="pres">
      <dgm:prSet presAssocID="{0C705456-50E7-402F-AA91-2C18C96CAF26}" presName="tx1" presStyleLbl="revTx" presStyleIdx="2" presStyleCnt="5"/>
      <dgm:spPr/>
    </dgm:pt>
    <dgm:pt modelId="{AB88DAEC-9C56-4EC3-BB15-82E82E907152}" type="pres">
      <dgm:prSet presAssocID="{0C705456-50E7-402F-AA91-2C18C96CAF26}" presName="vert1" presStyleCnt="0"/>
      <dgm:spPr/>
    </dgm:pt>
    <dgm:pt modelId="{83D592B7-FD01-44FD-81D5-8144D7C8EC50}" type="pres">
      <dgm:prSet presAssocID="{2894D324-5693-4F9F-B2F6-727060D81D61}" presName="thickLine" presStyleLbl="alignNode1" presStyleIdx="3" presStyleCnt="5"/>
      <dgm:spPr/>
    </dgm:pt>
    <dgm:pt modelId="{0F020024-AD64-4142-BD31-6E3A2AE5929E}" type="pres">
      <dgm:prSet presAssocID="{2894D324-5693-4F9F-B2F6-727060D81D61}" presName="horz1" presStyleCnt="0"/>
      <dgm:spPr/>
    </dgm:pt>
    <dgm:pt modelId="{EEA9A2BE-C2FB-456A-A43B-45B874E43533}" type="pres">
      <dgm:prSet presAssocID="{2894D324-5693-4F9F-B2F6-727060D81D61}" presName="tx1" presStyleLbl="revTx" presStyleIdx="3" presStyleCnt="5"/>
      <dgm:spPr/>
    </dgm:pt>
    <dgm:pt modelId="{0CC978E0-8B82-4E95-9710-A788A3C9038F}" type="pres">
      <dgm:prSet presAssocID="{2894D324-5693-4F9F-B2F6-727060D81D61}" presName="vert1" presStyleCnt="0"/>
      <dgm:spPr/>
    </dgm:pt>
    <dgm:pt modelId="{A232ABE4-060B-4503-B957-3CE312E37E55}" type="pres">
      <dgm:prSet presAssocID="{986615EA-E9C5-4C67-8C57-850806FFD074}" presName="thickLine" presStyleLbl="alignNode1" presStyleIdx="4" presStyleCnt="5"/>
      <dgm:spPr/>
    </dgm:pt>
    <dgm:pt modelId="{77F87F70-11AA-42CC-82F1-25E7818EBF01}" type="pres">
      <dgm:prSet presAssocID="{986615EA-E9C5-4C67-8C57-850806FFD074}" presName="horz1" presStyleCnt="0"/>
      <dgm:spPr/>
    </dgm:pt>
    <dgm:pt modelId="{35D692BB-09AB-40C3-B5D1-52612DB7861F}" type="pres">
      <dgm:prSet presAssocID="{986615EA-E9C5-4C67-8C57-850806FFD074}" presName="tx1" presStyleLbl="revTx" presStyleIdx="4" presStyleCnt="5"/>
      <dgm:spPr/>
    </dgm:pt>
    <dgm:pt modelId="{B1B4319D-F51F-41B5-8BBF-CD445A8E948E}" type="pres">
      <dgm:prSet presAssocID="{986615EA-E9C5-4C67-8C57-850806FFD074}" presName="vert1" presStyleCnt="0"/>
      <dgm:spPr/>
    </dgm:pt>
  </dgm:ptLst>
  <dgm:cxnLst>
    <dgm:cxn modelId="{C83FDA63-8CCF-4C79-9E85-8991F09DB89F}" type="presOf" srcId="{2894D324-5693-4F9F-B2F6-727060D81D61}" destId="{EEA9A2BE-C2FB-456A-A43B-45B874E43533}" srcOrd="0" destOrd="0" presId="urn:microsoft.com/office/officeart/2008/layout/LinedList"/>
    <dgm:cxn modelId="{94848A66-69E5-46DA-BABA-73CBB07C4839}" srcId="{E8AA1C1B-10EA-4262-9C0A-90E5575DE884}" destId="{D478A11D-E3F5-46AC-9203-E94F318A3D1E}" srcOrd="0" destOrd="0" parTransId="{116AACA5-BEB3-411B-B80B-9B575603E634}" sibTransId="{A53BA6AA-1F0A-4FB7-AB20-B5B81CA3D9A3}"/>
    <dgm:cxn modelId="{2EAFDA47-8FC1-4F1D-9C4A-38D46F4DE8EB}" type="presOf" srcId="{D478A11D-E3F5-46AC-9203-E94F318A3D1E}" destId="{884DA2E5-F0FE-4EFB-95E4-6E77D9CEB776}" srcOrd="0" destOrd="0" presId="urn:microsoft.com/office/officeart/2008/layout/LinedList"/>
    <dgm:cxn modelId="{63065D77-026A-454F-A8D2-CFB8DB2E18D1}" srcId="{E8AA1C1B-10EA-4262-9C0A-90E5575DE884}" destId="{986615EA-E9C5-4C67-8C57-850806FFD074}" srcOrd="4" destOrd="0" parTransId="{AE6F81EE-6DF8-412E-A8C4-2B773910F6DA}" sibTransId="{39B60D0E-BFAC-4353-B6ED-39B9ABC66481}"/>
    <dgm:cxn modelId="{BF7E0899-25C1-401C-8B6E-0F135ADBACB9}" type="presOf" srcId="{0C705456-50E7-402F-AA91-2C18C96CAF26}" destId="{8CFB113A-12CE-4139-957B-301D6315CFF2}" srcOrd="0" destOrd="0" presId="urn:microsoft.com/office/officeart/2008/layout/LinedList"/>
    <dgm:cxn modelId="{AC4A39A1-AEF1-4974-AF5E-7A3014EB7CDC}" type="presOf" srcId="{531D7C56-8BE5-4699-A786-E906D002C6B2}" destId="{E89B8D97-E334-4CEB-A7AF-B402DD23DF5D}" srcOrd="0" destOrd="0" presId="urn:microsoft.com/office/officeart/2008/layout/LinedList"/>
    <dgm:cxn modelId="{7AE7B3A2-22A6-4651-B6C3-F450821C7F02}" srcId="{E8AA1C1B-10EA-4262-9C0A-90E5575DE884}" destId="{531D7C56-8BE5-4699-A786-E906D002C6B2}" srcOrd="1" destOrd="0" parTransId="{B0E7002D-0CC2-4206-BB0B-7CC6E7FAD7CA}" sibTransId="{9160E722-F178-486A-BED0-3D649D06D668}"/>
    <dgm:cxn modelId="{9698BCA5-B334-4DEF-9135-4B9CF78A3B41}" srcId="{E8AA1C1B-10EA-4262-9C0A-90E5575DE884}" destId="{2894D324-5693-4F9F-B2F6-727060D81D61}" srcOrd="3" destOrd="0" parTransId="{47354BF3-B499-450F-BCDD-E9ED1DA4FB5D}" sibTransId="{18B3C75E-9A1D-4CC8-AEC0-C7675F6DBE7C}"/>
    <dgm:cxn modelId="{FE1FC4B9-E5FC-4AAE-BC77-DD97F0EA050F}" srcId="{E8AA1C1B-10EA-4262-9C0A-90E5575DE884}" destId="{0C705456-50E7-402F-AA91-2C18C96CAF26}" srcOrd="2" destOrd="0" parTransId="{12D49982-9E81-473B-B032-97860A24A2F0}" sibTransId="{1C5BF678-84C6-4C9A-A226-AE285AC5F8A2}"/>
    <dgm:cxn modelId="{4BA799C4-5A0E-4B1E-A1EE-2255086882DE}" type="presOf" srcId="{E8AA1C1B-10EA-4262-9C0A-90E5575DE884}" destId="{DBE3B101-6465-466D-8C77-4F1C87A46E4B}" srcOrd="0" destOrd="0" presId="urn:microsoft.com/office/officeart/2008/layout/LinedList"/>
    <dgm:cxn modelId="{8CE8EFDC-892F-4052-9C81-C310FC6A5E69}" type="presOf" srcId="{986615EA-E9C5-4C67-8C57-850806FFD074}" destId="{35D692BB-09AB-40C3-B5D1-52612DB7861F}" srcOrd="0" destOrd="0" presId="urn:microsoft.com/office/officeart/2008/layout/LinedList"/>
    <dgm:cxn modelId="{716957BE-128A-4CAB-9012-9A87390DF2F7}" type="presParOf" srcId="{DBE3B101-6465-466D-8C77-4F1C87A46E4B}" destId="{A19FA97C-93D0-4960-A114-0BC908E833D3}" srcOrd="0" destOrd="0" presId="urn:microsoft.com/office/officeart/2008/layout/LinedList"/>
    <dgm:cxn modelId="{3DAA3454-FC70-41CD-B528-6031BA6AA053}" type="presParOf" srcId="{DBE3B101-6465-466D-8C77-4F1C87A46E4B}" destId="{FB83BA28-2AED-4023-8F9D-464E165ED8B0}" srcOrd="1" destOrd="0" presId="urn:microsoft.com/office/officeart/2008/layout/LinedList"/>
    <dgm:cxn modelId="{9944768B-72B4-4F05-9346-8C0C2F0B1974}" type="presParOf" srcId="{FB83BA28-2AED-4023-8F9D-464E165ED8B0}" destId="{884DA2E5-F0FE-4EFB-95E4-6E77D9CEB776}" srcOrd="0" destOrd="0" presId="urn:microsoft.com/office/officeart/2008/layout/LinedList"/>
    <dgm:cxn modelId="{0D406442-336B-43A4-86F6-4EBA5B56E214}" type="presParOf" srcId="{FB83BA28-2AED-4023-8F9D-464E165ED8B0}" destId="{369B463C-0484-40B4-B549-B2A3AEF5DC92}" srcOrd="1" destOrd="0" presId="urn:microsoft.com/office/officeart/2008/layout/LinedList"/>
    <dgm:cxn modelId="{93C32B57-693D-4259-BBFD-6AF7FF43FD0E}" type="presParOf" srcId="{DBE3B101-6465-466D-8C77-4F1C87A46E4B}" destId="{8BF4A618-C2F8-4D37-ABE0-F178F42EABF7}" srcOrd="2" destOrd="0" presId="urn:microsoft.com/office/officeart/2008/layout/LinedList"/>
    <dgm:cxn modelId="{B32E0660-B7E5-442A-BCB5-AEA4DEFB5195}" type="presParOf" srcId="{DBE3B101-6465-466D-8C77-4F1C87A46E4B}" destId="{16272A1B-D0F8-4FA2-A582-E1A1961BF85A}" srcOrd="3" destOrd="0" presId="urn:microsoft.com/office/officeart/2008/layout/LinedList"/>
    <dgm:cxn modelId="{E7818503-8A23-4CDA-A27C-F96E4530417A}" type="presParOf" srcId="{16272A1B-D0F8-4FA2-A582-E1A1961BF85A}" destId="{E89B8D97-E334-4CEB-A7AF-B402DD23DF5D}" srcOrd="0" destOrd="0" presId="urn:microsoft.com/office/officeart/2008/layout/LinedList"/>
    <dgm:cxn modelId="{1B708515-E420-44A0-9EA5-3D607891E78B}" type="presParOf" srcId="{16272A1B-D0F8-4FA2-A582-E1A1961BF85A}" destId="{025D4C1F-9C32-485F-BFAB-4B393C415B38}" srcOrd="1" destOrd="0" presId="urn:microsoft.com/office/officeart/2008/layout/LinedList"/>
    <dgm:cxn modelId="{512E2368-8E4F-49A2-98EE-C7CEDA42F7E4}" type="presParOf" srcId="{DBE3B101-6465-466D-8C77-4F1C87A46E4B}" destId="{957863CA-8DF7-4B51-BE9C-92FE9A4DCA88}" srcOrd="4" destOrd="0" presId="urn:microsoft.com/office/officeart/2008/layout/LinedList"/>
    <dgm:cxn modelId="{3378CCFC-8F1D-416B-8326-A55534A6916A}" type="presParOf" srcId="{DBE3B101-6465-466D-8C77-4F1C87A46E4B}" destId="{B733D86C-9CC5-4BB0-9572-6F6963E8DBB3}" srcOrd="5" destOrd="0" presId="urn:microsoft.com/office/officeart/2008/layout/LinedList"/>
    <dgm:cxn modelId="{C78C1137-1BEC-454A-84A1-686DF5CEAC8A}" type="presParOf" srcId="{B733D86C-9CC5-4BB0-9572-6F6963E8DBB3}" destId="{8CFB113A-12CE-4139-957B-301D6315CFF2}" srcOrd="0" destOrd="0" presId="urn:microsoft.com/office/officeart/2008/layout/LinedList"/>
    <dgm:cxn modelId="{F3B1CA22-85E1-4D9D-AE81-39D23FC2FF27}" type="presParOf" srcId="{B733D86C-9CC5-4BB0-9572-6F6963E8DBB3}" destId="{AB88DAEC-9C56-4EC3-BB15-82E82E907152}" srcOrd="1" destOrd="0" presId="urn:microsoft.com/office/officeart/2008/layout/LinedList"/>
    <dgm:cxn modelId="{86C3EBB7-77FC-4042-8C5B-66C138308312}" type="presParOf" srcId="{DBE3B101-6465-466D-8C77-4F1C87A46E4B}" destId="{83D592B7-FD01-44FD-81D5-8144D7C8EC50}" srcOrd="6" destOrd="0" presId="urn:microsoft.com/office/officeart/2008/layout/LinedList"/>
    <dgm:cxn modelId="{A906EAC8-2E46-4019-8989-96EBF9FE46DB}" type="presParOf" srcId="{DBE3B101-6465-466D-8C77-4F1C87A46E4B}" destId="{0F020024-AD64-4142-BD31-6E3A2AE5929E}" srcOrd="7" destOrd="0" presId="urn:microsoft.com/office/officeart/2008/layout/LinedList"/>
    <dgm:cxn modelId="{2EAE7C64-D935-474A-AEAA-254744904D2E}" type="presParOf" srcId="{0F020024-AD64-4142-BD31-6E3A2AE5929E}" destId="{EEA9A2BE-C2FB-456A-A43B-45B874E43533}" srcOrd="0" destOrd="0" presId="urn:microsoft.com/office/officeart/2008/layout/LinedList"/>
    <dgm:cxn modelId="{53AB8DA3-65E1-4329-8F18-A7FF1D37AC91}" type="presParOf" srcId="{0F020024-AD64-4142-BD31-6E3A2AE5929E}" destId="{0CC978E0-8B82-4E95-9710-A788A3C9038F}" srcOrd="1" destOrd="0" presId="urn:microsoft.com/office/officeart/2008/layout/LinedList"/>
    <dgm:cxn modelId="{C0C05F03-443C-4C52-86F1-6EC148D09614}" type="presParOf" srcId="{DBE3B101-6465-466D-8C77-4F1C87A46E4B}" destId="{A232ABE4-060B-4503-B957-3CE312E37E55}" srcOrd="8" destOrd="0" presId="urn:microsoft.com/office/officeart/2008/layout/LinedList"/>
    <dgm:cxn modelId="{31F8EB5D-2E06-49C9-8CE3-B81389CC3860}" type="presParOf" srcId="{DBE3B101-6465-466D-8C77-4F1C87A46E4B}" destId="{77F87F70-11AA-42CC-82F1-25E7818EBF01}" srcOrd="9" destOrd="0" presId="urn:microsoft.com/office/officeart/2008/layout/LinedList"/>
    <dgm:cxn modelId="{FE204283-91CA-4E15-B4A2-05B44C4B8D1D}" type="presParOf" srcId="{77F87F70-11AA-42CC-82F1-25E7818EBF01}" destId="{35D692BB-09AB-40C3-B5D1-52612DB7861F}" srcOrd="0" destOrd="0" presId="urn:microsoft.com/office/officeart/2008/layout/LinedList"/>
    <dgm:cxn modelId="{FFAD2195-6222-47ED-965C-9FAC87105B18}" type="presParOf" srcId="{77F87F70-11AA-42CC-82F1-25E7818EBF01}" destId="{B1B4319D-F51F-41B5-8BBF-CD445A8E948E}"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19FA97C-93D0-4960-A114-0BC908E833D3}">
      <dsp:nvSpPr>
        <dsp:cNvPr id="0" name=""/>
        <dsp:cNvSpPr/>
      </dsp:nvSpPr>
      <dsp:spPr>
        <a:xfrm>
          <a:off x="0" y="485"/>
          <a:ext cx="11090274"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84DA2E5-F0FE-4EFB-95E4-6E77D9CEB776}">
      <dsp:nvSpPr>
        <dsp:cNvPr id="0" name=""/>
        <dsp:cNvSpPr/>
      </dsp:nvSpPr>
      <dsp:spPr>
        <a:xfrm>
          <a:off x="0" y="485"/>
          <a:ext cx="11090274" cy="79573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3350" tIns="133350" rIns="133350" bIns="133350" numCol="1" spcCol="1270" anchor="t" anchorCtr="0">
          <a:noAutofit/>
        </a:bodyPr>
        <a:lstStyle/>
        <a:p>
          <a:pPr marL="0" lvl="0" indent="0" algn="l" defTabSz="1555750">
            <a:lnSpc>
              <a:spcPct val="90000"/>
            </a:lnSpc>
            <a:spcBef>
              <a:spcPct val="0"/>
            </a:spcBef>
            <a:spcAft>
              <a:spcPct val="35000"/>
            </a:spcAft>
            <a:buNone/>
          </a:pPr>
          <a:r>
            <a:rPr lang="en-US" sz="3500" kern="1200"/>
            <a:t>Introduce STEM Backpack project</a:t>
          </a:r>
        </a:p>
      </dsp:txBody>
      <dsp:txXfrm>
        <a:off x="0" y="485"/>
        <a:ext cx="11090274" cy="795730"/>
      </dsp:txXfrm>
    </dsp:sp>
    <dsp:sp modelId="{8BF4A618-C2F8-4D37-ABE0-F178F42EABF7}">
      <dsp:nvSpPr>
        <dsp:cNvPr id="0" name=""/>
        <dsp:cNvSpPr/>
      </dsp:nvSpPr>
      <dsp:spPr>
        <a:xfrm>
          <a:off x="0" y="796216"/>
          <a:ext cx="11090274"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89B8D97-E334-4CEB-A7AF-B402DD23DF5D}">
      <dsp:nvSpPr>
        <dsp:cNvPr id="0" name=""/>
        <dsp:cNvSpPr/>
      </dsp:nvSpPr>
      <dsp:spPr>
        <a:xfrm>
          <a:off x="0" y="796216"/>
          <a:ext cx="11090274" cy="79573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3350" tIns="133350" rIns="133350" bIns="133350" numCol="1" spcCol="1270" anchor="t" anchorCtr="0">
          <a:noAutofit/>
        </a:bodyPr>
        <a:lstStyle/>
        <a:p>
          <a:pPr marL="0" lvl="0" indent="0" algn="l" defTabSz="1555750">
            <a:lnSpc>
              <a:spcPct val="90000"/>
            </a:lnSpc>
            <a:spcBef>
              <a:spcPct val="0"/>
            </a:spcBef>
            <a:spcAft>
              <a:spcPct val="35000"/>
            </a:spcAft>
            <a:buNone/>
          </a:pPr>
          <a:r>
            <a:rPr lang="en-US" sz="3500" kern="1200"/>
            <a:t>Feedback from families</a:t>
          </a:r>
        </a:p>
      </dsp:txBody>
      <dsp:txXfrm>
        <a:off x="0" y="796216"/>
        <a:ext cx="11090274" cy="795730"/>
      </dsp:txXfrm>
    </dsp:sp>
    <dsp:sp modelId="{957863CA-8DF7-4B51-BE9C-92FE9A4DCA88}">
      <dsp:nvSpPr>
        <dsp:cNvPr id="0" name=""/>
        <dsp:cNvSpPr/>
      </dsp:nvSpPr>
      <dsp:spPr>
        <a:xfrm>
          <a:off x="0" y="1591947"/>
          <a:ext cx="11090274"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CFB113A-12CE-4139-957B-301D6315CFF2}">
      <dsp:nvSpPr>
        <dsp:cNvPr id="0" name=""/>
        <dsp:cNvSpPr/>
      </dsp:nvSpPr>
      <dsp:spPr>
        <a:xfrm>
          <a:off x="0" y="1591947"/>
          <a:ext cx="11090274" cy="79573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3350" tIns="133350" rIns="133350" bIns="133350" numCol="1" spcCol="1270" anchor="t" anchorCtr="0">
          <a:noAutofit/>
        </a:bodyPr>
        <a:lstStyle/>
        <a:p>
          <a:pPr marL="0" lvl="0" indent="0" algn="l" defTabSz="1555750">
            <a:lnSpc>
              <a:spcPct val="90000"/>
            </a:lnSpc>
            <a:spcBef>
              <a:spcPct val="0"/>
            </a:spcBef>
            <a:spcAft>
              <a:spcPct val="35000"/>
            </a:spcAft>
            <a:buNone/>
          </a:pPr>
          <a:r>
            <a:rPr lang="en-US" sz="3500" kern="1200"/>
            <a:t>Think about a STEM activity to do with your program</a:t>
          </a:r>
        </a:p>
      </dsp:txBody>
      <dsp:txXfrm>
        <a:off x="0" y="1591947"/>
        <a:ext cx="11090274" cy="795730"/>
      </dsp:txXfrm>
    </dsp:sp>
    <dsp:sp modelId="{83D592B7-FD01-44FD-81D5-8144D7C8EC50}">
      <dsp:nvSpPr>
        <dsp:cNvPr id="0" name=""/>
        <dsp:cNvSpPr/>
      </dsp:nvSpPr>
      <dsp:spPr>
        <a:xfrm>
          <a:off x="0" y="2387677"/>
          <a:ext cx="11090274"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EA9A2BE-C2FB-456A-A43B-45B874E43533}">
      <dsp:nvSpPr>
        <dsp:cNvPr id="0" name=""/>
        <dsp:cNvSpPr/>
      </dsp:nvSpPr>
      <dsp:spPr>
        <a:xfrm>
          <a:off x="0" y="2387677"/>
          <a:ext cx="11090274" cy="79573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3350" tIns="133350" rIns="133350" bIns="133350" numCol="1" spcCol="1270" anchor="t" anchorCtr="0">
          <a:noAutofit/>
        </a:bodyPr>
        <a:lstStyle/>
        <a:p>
          <a:pPr marL="0" lvl="0" indent="0" algn="l" defTabSz="1555750">
            <a:lnSpc>
              <a:spcPct val="90000"/>
            </a:lnSpc>
            <a:spcBef>
              <a:spcPct val="0"/>
            </a:spcBef>
            <a:spcAft>
              <a:spcPct val="35000"/>
            </a:spcAft>
            <a:buNone/>
          </a:pPr>
          <a:r>
            <a:rPr lang="en-US" sz="3500" kern="1200"/>
            <a:t>Let’s be an Engineer</a:t>
          </a:r>
        </a:p>
      </dsp:txBody>
      <dsp:txXfrm>
        <a:off x="0" y="2387677"/>
        <a:ext cx="11090274" cy="795730"/>
      </dsp:txXfrm>
    </dsp:sp>
    <dsp:sp modelId="{A232ABE4-060B-4503-B957-3CE312E37E55}">
      <dsp:nvSpPr>
        <dsp:cNvPr id="0" name=""/>
        <dsp:cNvSpPr/>
      </dsp:nvSpPr>
      <dsp:spPr>
        <a:xfrm>
          <a:off x="0" y="3183408"/>
          <a:ext cx="11090274"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5D692BB-09AB-40C3-B5D1-52612DB7861F}">
      <dsp:nvSpPr>
        <dsp:cNvPr id="0" name=""/>
        <dsp:cNvSpPr/>
      </dsp:nvSpPr>
      <dsp:spPr>
        <a:xfrm>
          <a:off x="0" y="3183408"/>
          <a:ext cx="11090274" cy="79573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3350" tIns="133350" rIns="133350" bIns="133350" numCol="1" spcCol="1270" anchor="t" anchorCtr="0">
          <a:noAutofit/>
        </a:bodyPr>
        <a:lstStyle/>
        <a:p>
          <a:pPr marL="0" lvl="0" indent="0" algn="l" defTabSz="1555750">
            <a:lnSpc>
              <a:spcPct val="90000"/>
            </a:lnSpc>
            <a:spcBef>
              <a:spcPct val="0"/>
            </a:spcBef>
            <a:spcAft>
              <a:spcPct val="35000"/>
            </a:spcAft>
            <a:buNone/>
          </a:pPr>
          <a:r>
            <a:rPr lang="en-US" sz="3500" kern="1200"/>
            <a:t>Discuss how other programs are using the backpacks</a:t>
          </a:r>
        </a:p>
      </dsp:txBody>
      <dsp:txXfrm>
        <a:off x="0" y="3183408"/>
        <a:ext cx="11090274" cy="795730"/>
      </dsp:txXfrm>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CE097DE-84F4-4D0C-B3E7-B2C228FF7615}" type="datetimeFigureOut">
              <a:rPr lang="en-US" smtClean="0"/>
              <a:t>3/9/2025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74ADFB7-ECD3-451A-8757-A88935ED0C81}" type="slidenum">
              <a:rPr lang="en-US" smtClean="0"/>
              <a:t>‹#›</a:t>
            </a:fld>
            <a:endParaRPr lang="en-US"/>
          </a:p>
        </p:txBody>
      </p:sp>
    </p:spTree>
    <p:extLst>
      <p:ext uri="{BB962C8B-B14F-4D97-AF65-F5344CB8AC3E}">
        <p14:creationId xmlns:p14="http://schemas.microsoft.com/office/powerpoint/2010/main" val="33507120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Goals, purposes, structure – books, activity and all supplies needed to do activity</a:t>
            </a:r>
          </a:p>
        </p:txBody>
      </p:sp>
      <p:sp>
        <p:nvSpPr>
          <p:cNvPr id="4" name="Slide Number Placeholder 3"/>
          <p:cNvSpPr>
            <a:spLocks noGrp="1"/>
          </p:cNvSpPr>
          <p:nvPr>
            <p:ph type="sldNum" sz="quarter" idx="5"/>
          </p:nvPr>
        </p:nvSpPr>
        <p:spPr/>
        <p:txBody>
          <a:bodyPr/>
          <a:lstStyle/>
          <a:p>
            <a:fld id="{B74ADFB7-ECD3-451A-8757-A88935ED0C81}" type="slidenum">
              <a:rPr lang="en-US" smtClean="0"/>
              <a:t>3</a:t>
            </a:fld>
            <a:endParaRPr lang="en-US"/>
          </a:p>
        </p:txBody>
      </p:sp>
    </p:spTree>
    <p:extLst>
      <p:ext uri="{BB962C8B-B14F-4D97-AF65-F5344CB8AC3E}">
        <p14:creationId xmlns:p14="http://schemas.microsoft.com/office/powerpoint/2010/main" val="190394117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Topics, designed for multiple ages, but activities are more specific to an age, backpacks for younger child are on the left of the screen, upper elementary are in the middle and middle school is on right (darkest part of table)</a:t>
            </a:r>
          </a:p>
        </p:txBody>
      </p:sp>
      <p:sp>
        <p:nvSpPr>
          <p:cNvPr id="4" name="Slide Number Placeholder 3"/>
          <p:cNvSpPr>
            <a:spLocks noGrp="1"/>
          </p:cNvSpPr>
          <p:nvPr>
            <p:ph type="sldNum" sz="quarter" idx="5"/>
          </p:nvPr>
        </p:nvSpPr>
        <p:spPr/>
        <p:txBody>
          <a:bodyPr/>
          <a:lstStyle/>
          <a:p>
            <a:fld id="{B74ADFB7-ECD3-451A-8757-A88935ED0C81}" type="slidenum">
              <a:rPr lang="en-US" smtClean="0"/>
              <a:t>5</a:t>
            </a:fld>
            <a:endParaRPr lang="en-US"/>
          </a:p>
        </p:txBody>
      </p:sp>
    </p:spTree>
    <p:extLst>
      <p:ext uri="{BB962C8B-B14F-4D97-AF65-F5344CB8AC3E}">
        <p14:creationId xmlns:p14="http://schemas.microsoft.com/office/powerpoint/2010/main" val="381600816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74ADFB7-ECD3-451A-8757-A88935ED0C81}" type="slidenum">
              <a:rPr lang="en-US" smtClean="0"/>
              <a:t>12</a:t>
            </a:fld>
            <a:endParaRPr lang="en-US"/>
          </a:p>
        </p:txBody>
      </p:sp>
    </p:spTree>
    <p:extLst>
      <p:ext uri="{BB962C8B-B14F-4D97-AF65-F5344CB8AC3E}">
        <p14:creationId xmlns:p14="http://schemas.microsoft.com/office/powerpoint/2010/main" val="251644210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New additions, read a fictional book, then do the activity and process the experience. Then there is a nonfiction book for younger children and one for older children. Family can read both books together or older child could go read their book and the younger children could be read to by caregivers. Tried to help visual learners or people who don’t read English by adding the illustrations. Designed based on the supplies in the backpack so families can identify the supplies in the illustrations</a:t>
            </a:r>
          </a:p>
        </p:txBody>
      </p:sp>
      <p:sp>
        <p:nvSpPr>
          <p:cNvPr id="4" name="Slide Number Placeholder 3"/>
          <p:cNvSpPr>
            <a:spLocks noGrp="1"/>
          </p:cNvSpPr>
          <p:nvPr>
            <p:ph type="sldNum" sz="quarter" idx="5"/>
          </p:nvPr>
        </p:nvSpPr>
        <p:spPr/>
        <p:txBody>
          <a:bodyPr/>
          <a:lstStyle/>
          <a:p>
            <a:fld id="{B74ADFB7-ECD3-451A-8757-A88935ED0C81}" type="slidenum">
              <a:rPr lang="en-US" smtClean="0"/>
              <a:t>16</a:t>
            </a:fld>
            <a:endParaRPr lang="en-US"/>
          </a:p>
        </p:txBody>
      </p:sp>
    </p:spTree>
    <p:extLst>
      <p:ext uri="{BB962C8B-B14F-4D97-AF65-F5344CB8AC3E}">
        <p14:creationId xmlns:p14="http://schemas.microsoft.com/office/powerpoint/2010/main" val="91447812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577394-0A20-4CF6-9066-CFC2C1C9D30F}"/>
              </a:ext>
            </a:extLst>
          </p:cNvPr>
          <p:cNvSpPr>
            <a:spLocks noGrp="1"/>
          </p:cNvSpPr>
          <p:nvPr>
            <p:ph type="ctrTitle"/>
          </p:nvPr>
        </p:nvSpPr>
        <p:spPr>
          <a:xfrm>
            <a:off x="3359149" y="389840"/>
            <a:ext cx="8281987" cy="2954655"/>
          </a:xfrm>
        </p:spPr>
        <p:txBody>
          <a:bodyPr anchor="t" anchorCtr="0">
            <a:normAutofit/>
          </a:bodyPr>
          <a:lstStyle>
            <a:lvl1pPr algn="l">
              <a:lnSpc>
                <a:spcPct val="100000"/>
              </a:lnSpc>
              <a:defRPr sz="64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3F10971F-8922-4B23-9C80-0643D7E35026}"/>
              </a:ext>
            </a:extLst>
          </p:cNvPr>
          <p:cNvSpPr>
            <a:spLocks noGrp="1"/>
          </p:cNvSpPr>
          <p:nvPr>
            <p:ph type="subTitle" idx="1"/>
          </p:nvPr>
        </p:nvSpPr>
        <p:spPr>
          <a:xfrm>
            <a:off x="3359149" y="3536951"/>
            <a:ext cx="8281989" cy="2555874"/>
          </a:xfrm>
        </p:spPr>
        <p:txBody>
          <a:bodyPr>
            <a:normAutofit/>
          </a:bodyPr>
          <a:lstStyle>
            <a:lvl1pPr marL="0" indent="0" algn="l">
              <a:lnSpc>
                <a:spcPct val="100000"/>
              </a:lnSpc>
              <a:buNone/>
              <a:defRPr sz="2400">
                <a:solidFill>
                  <a:schemeClr val="tx1">
                    <a:alpha val="8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8B1BC074-1090-47AF-BDE8-3859BF574BA6}"/>
              </a:ext>
            </a:extLst>
          </p:cNvPr>
          <p:cNvSpPr>
            <a:spLocks noGrp="1"/>
          </p:cNvSpPr>
          <p:nvPr>
            <p:ph type="dt" sz="half" idx="10"/>
          </p:nvPr>
        </p:nvSpPr>
        <p:spPr/>
        <p:txBody>
          <a:bodyPr/>
          <a:lstStyle/>
          <a:p>
            <a:fld id="{72EA7947-E287-4738-8C82-07CE4F01EF03}" type="datetime2">
              <a:rPr lang="en-US" smtClean="0"/>
              <a:t>Sunday, March 9, 2025</a:t>
            </a:fld>
            <a:endParaRPr lang="en-US" dirty="0"/>
          </a:p>
        </p:txBody>
      </p:sp>
      <p:sp>
        <p:nvSpPr>
          <p:cNvPr id="5" name="Footer Placeholder 4">
            <a:extLst>
              <a:ext uri="{FF2B5EF4-FFF2-40B4-BE49-F238E27FC236}">
                <a16:creationId xmlns:a16="http://schemas.microsoft.com/office/drawing/2014/main" id="{F1D6522F-D41A-4734-8BD1-BD6E5A37D04C}"/>
              </a:ext>
            </a:extLst>
          </p:cNvPr>
          <p:cNvSpPr>
            <a:spLocks noGrp="1"/>
          </p:cNvSpPr>
          <p:nvPr>
            <p:ph type="ftr" sz="quarter" idx="11"/>
          </p:nvPr>
        </p:nvSpPr>
        <p:spPr/>
        <p:txBody>
          <a:bodyPr/>
          <a:lstStyle/>
          <a:p>
            <a:r>
              <a:rPr lang="en-US"/>
              <a:t>Sample Footer</a:t>
            </a:r>
          </a:p>
        </p:txBody>
      </p:sp>
      <p:sp>
        <p:nvSpPr>
          <p:cNvPr id="6" name="Slide Number Placeholder 5">
            <a:extLst>
              <a:ext uri="{FF2B5EF4-FFF2-40B4-BE49-F238E27FC236}">
                <a16:creationId xmlns:a16="http://schemas.microsoft.com/office/drawing/2014/main" id="{D74D4206-406C-42A3-BBD4-44C043180931}"/>
              </a:ext>
            </a:extLst>
          </p:cNvPr>
          <p:cNvSpPr>
            <a:spLocks noGrp="1"/>
          </p:cNvSpPr>
          <p:nvPr>
            <p:ph type="sldNum" sz="quarter" idx="12"/>
          </p:nvPr>
        </p:nvSpPr>
        <p:spPr/>
        <p:txBody>
          <a:bodyPr/>
          <a:lstStyle/>
          <a:p>
            <a:fld id="{DBA1B0FB-D917-4C8C-928F-313BD683BF39}" type="slidenum">
              <a:rPr lang="en-US" smtClean="0"/>
              <a:t>‹#›</a:t>
            </a:fld>
            <a:endParaRPr lang="en-US"/>
          </a:p>
        </p:txBody>
      </p:sp>
      <p:sp>
        <p:nvSpPr>
          <p:cNvPr id="19" name="Freeform: Shape 18">
            <a:extLst>
              <a:ext uri="{FF2B5EF4-FFF2-40B4-BE49-F238E27FC236}">
                <a16:creationId xmlns:a16="http://schemas.microsoft.com/office/drawing/2014/main" id="{82184FF4-7029-4ED7-813A-192E60608764}"/>
              </a:ext>
            </a:extLst>
          </p:cNvPr>
          <p:cNvSpPr>
            <a:spLocks noChangeAspect="1"/>
          </p:cNvSpPr>
          <p:nvPr/>
        </p:nvSpPr>
        <p:spPr>
          <a:xfrm rot="2700000">
            <a:off x="612445" y="481888"/>
            <a:ext cx="1080000" cy="1262947"/>
          </a:xfrm>
          <a:custGeom>
            <a:avLst/>
            <a:gdLst>
              <a:gd name="connsiteX0" fmla="*/ 540000 w 1080000"/>
              <a:gd name="connsiteY0" fmla="*/ 0 h 1262947"/>
              <a:gd name="connsiteX1" fmla="*/ 1080000 w 1080000"/>
              <a:gd name="connsiteY1" fmla="*/ 931034 h 1262947"/>
              <a:gd name="connsiteX2" fmla="*/ 1064374 w 1080000"/>
              <a:gd name="connsiteY2" fmla="*/ 931034 h 1262947"/>
              <a:gd name="connsiteX3" fmla="*/ 1069029 w 1080000"/>
              <a:gd name="connsiteY3" fmla="*/ 938533 h 1262947"/>
              <a:gd name="connsiteX4" fmla="*/ 1080000 w 1080000"/>
              <a:gd name="connsiteY4" fmla="*/ 992947 h 1262947"/>
              <a:gd name="connsiteX5" fmla="*/ 540000 w 1080000"/>
              <a:gd name="connsiteY5" fmla="*/ 1262947 h 1262947"/>
              <a:gd name="connsiteX6" fmla="*/ 0 w 1080000"/>
              <a:gd name="connsiteY6" fmla="*/ 992947 h 1262947"/>
              <a:gd name="connsiteX7" fmla="*/ 10971 w 1080000"/>
              <a:gd name="connsiteY7" fmla="*/ 938533 h 1262947"/>
              <a:gd name="connsiteX8" fmla="*/ 15626 w 1080000"/>
              <a:gd name="connsiteY8" fmla="*/ 931034 h 1262947"/>
              <a:gd name="connsiteX9" fmla="*/ 0 w 1080000"/>
              <a:gd name="connsiteY9" fmla="*/ 931034 h 1262947"/>
              <a:gd name="connsiteX0" fmla="*/ 540000 w 1080000"/>
              <a:gd name="connsiteY0" fmla="*/ 0 h 1262947"/>
              <a:gd name="connsiteX1" fmla="*/ 1080000 w 1080000"/>
              <a:gd name="connsiteY1" fmla="*/ 931034 h 1262947"/>
              <a:gd name="connsiteX2" fmla="*/ 1064374 w 1080000"/>
              <a:gd name="connsiteY2" fmla="*/ 931034 h 1262947"/>
              <a:gd name="connsiteX3" fmla="*/ 1069029 w 1080000"/>
              <a:gd name="connsiteY3" fmla="*/ 938533 h 1262947"/>
              <a:gd name="connsiteX4" fmla="*/ 1080000 w 1080000"/>
              <a:gd name="connsiteY4" fmla="*/ 992947 h 1262947"/>
              <a:gd name="connsiteX5" fmla="*/ 540000 w 1080000"/>
              <a:gd name="connsiteY5" fmla="*/ 1262947 h 1262947"/>
              <a:gd name="connsiteX6" fmla="*/ 0 w 1080000"/>
              <a:gd name="connsiteY6" fmla="*/ 992947 h 1262947"/>
              <a:gd name="connsiteX7" fmla="*/ 10971 w 1080000"/>
              <a:gd name="connsiteY7" fmla="*/ 938533 h 1262947"/>
              <a:gd name="connsiteX8" fmla="*/ 15626 w 1080000"/>
              <a:gd name="connsiteY8" fmla="*/ 931034 h 1262947"/>
              <a:gd name="connsiteX9" fmla="*/ 540000 w 1080000"/>
              <a:gd name="connsiteY9" fmla="*/ 0 h 1262947"/>
              <a:gd name="connsiteX0" fmla="*/ 540000 w 1080000"/>
              <a:gd name="connsiteY0" fmla="*/ 0 h 1262947"/>
              <a:gd name="connsiteX1" fmla="*/ 1064374 w 1080000"/>
              <a:gd name="connsiteY1" fmla="*/ 931034 h 1262947"/>
              <a:gd name="connsiteX2" fmla="*/ 1069029 w 1080000"/>
              <a:gd name="connsiteY2" fmla="*/ 938533 h 1262947"/>
              <a:gd name="connsiteX3" fmla="*/ 1080000 w 1080000"/>
              <a:gd name="connsiteY3" fmla="*/ 992947 h 1262947"/>
              <a:gd name="connsiteX4" fmla="*/ 540000 w 1080000"/>
              <a:gd name="connsiteY4" fmla="*/ 1262947 h 1262947"/>
              <a:gd name="connsiteX5" fmla="*/ 0 w 1080000"/>
              <a:gd name="connsiteY5" fmla="*/ 992947 h 1262947"/>
              <a:gd name="connsiteX6" fmla="*/ 10971 w 1080000"/>
              <a:gd name="connsiteY6" fmla="*/ 938533 h 1262947"/>
              <a:gd name="connsiteX7" fmla="*/ 15626 w 1080000"/>
              <a:gd name="connsiteY7" fmla="*/ 931034 h 1262947"/>
              <a:gd name="connsiteX8" fmla="*/ 540000 w 1080000"/>
              <a:gd name="connsiteY8" fmla="*/ 0 h 12629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80000" h="1262947">
                <a:moveTo>
                  <a:pt x="540000" y="0"/>
                </a:moveTo>
                <a:lnTo>
                  <a:pt x="1064374" y="931034"/>
                </a:lnTo>
                <a:lnTo>
                  <a:pt x="1069029" y="938533"/>
                </a:lnTo>
                <a:cubicBezTo>
                  <a:pt x="1076223" y="956109"/>
                  <a:pt x="1080000" y="974307"/>
                  <a:pt x="1080000" y="992947"/>
                </a:cubicBezTo>
                <a:cubicBezTo>
                  <a:pt x="1080000" y="1142064"/>
                  <a:pt x="838234" y="1262947"/>
                  <a:pt x="540000" y="1262947"/>
                </a:cubicBezTo>
                <a:cubicBezTo>
                  <a:pt x="241766" y="1262947"/>
                  <a:pt x="0" y="1142064"/>
                  <a:pt x="0" y="992947"/>
                </a:cubicBezTo>
                <a:cubicBezTo>
                  <a:pt x="0" y="974307"/>
                  <a:pt x="3778" y="956109"/>
                  <a:pt x="10971" y="938533"/>
                </a:cubicBezTo>
                <a:lnTo>
                  <a:pt x="15626" y="931034"/>
                </a:lnTo>
                <a:lnTo>
                  <a:pt x="540000" y="0"/>
                </a:lnTo>
                <a:close/>
              </a:path>
            </a:pathLst>
          </a:custGeom>
          <a:gradFill>
            <a:gsLst>
              <a:gs pos="60000">
                <a:schemeClr val="bg2">
                  <a:lumMod val="90000"/>
                  <a:lumOff val="10000"/>
                </a:schemeClr>
              </a:gs>
              <a:gs pos="30000">
                <a:schemeClr val="bg2">
                  <a:lumMod val="90000"/>
                  <a:lumOff val="10000"/>
                </a:schemeClr>
              </a:gs>
              <a:gs pos="40000">
                <a:schemeClr val="bg2">
                  <a:lumMod val="75000"/>
                  <a:lumOff val="25000"/>
                </a:schemeClr>
              </a:gs>
              <a:gs pos="100000">
                <a:schemeClr val="bg2"/>
              </a:gs>
            </a:gsLst>
            <a:lin ang="600000" scaled="0"/>
          </a:gradFill>
          <a:ln>
            <a:noFill/>
          </a:ln>
          <a:effectLst>
            <a:innerShdw blurRad="254000" dist="101600" dir="2700000">
              <a:schemeClr val="accent1">
                <a:lumMod val="60000"/>
                <a:lumOff val="40000"/>
                <a:alpha val="4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0" name="Oval 19">
            <a:extLst>
              <a:ext uri="{FF2B5EF4-FFF2-40B4-BE49-F238E27FC236}">
                <a16:creationId xmlns:a16="http://schemas.microsoft.com/office/drawing/2014/main" id="{AAA7AB09-557C-41AD-9113-FF9F68FA1035}"/>
              </a:ext>
            </a:extLst>
          </p:cNvPr>
          <p:cNvSpPr/>
          <p:nvPr/>
        </p:nvSpPr>
        <p:spPr>
          <a:xfrm rot="8100000">
            <a:off x="626845" y="828962"/>
            <a:ext cx="540000" cy="1080000"/>
          </a:xfrm>
          <a:prstGeom prst="ellipse">
            <a:avLst/>
          </a:prstGeom>
          <a:gradFill>
            <a:gsLst>
              <a:gs pos="100000">
                <a:schemeClr val="bg2">
                  <a:lumMod val="90000"/>
                  <a:lumOff val="10000"/>
                </a:schemeClr>
              </a:gs>
              <a:gs pos="50000">
                <a:schemeClr val="bg2">
                  <a:lumMod val="95000"/>
                  <a:lumOff val="5000"/>
                </a:schemeClr>
              </a:gs>
            </a:gsLst>
            <a:lin ang="5400000" scaled="0"/>
          </a:gradFill>
          <a:ln>
            <a:noFill/>
          </a:ln>
          <a:effectLst>
            <a:innerShdw blurRad="12700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5" name="Oval 24">
            <a:extLst>
              <a:ext uri="{FF2B5EF4-FFF2-40B4-BE49-F238E27FC236}">
                <a16:creationId xmlns:a16="http://schemas.microsoft.com/office/drawing/2014/main" id="{EF99ECAA-1F11-4937-BBA6-51935AB44C9D}"/>
              </a:ext>
            </a:extLst>
          </p:cNvPr>
          <p:cNvSpPr>
            <a:spLocks noChangeAspect="1"/>
          </p:cNvSpPr>
          <p:nvPr/>
        </p:nvSpPr>
        <p:spPr>
          <a:xfrm>
            <a:off x="1800802" y="2472855"/>
            <a:ext cx="360000" cy="360000"/>
          </a:xfrm>
          <a:prstGeom prst="ellipse">
            <a:avLst/>
          </a:prstGeom>
          <a:gradFill flip="none" rotWithShape="1">
            <a:gsLst>
              <a:gs pos="100000">
                <a:schemeClr val="bg2">
                  <a:lumMod val="50000"/>
                  <a:lumOff val="50000"/>
                </a:schemeClr>
              </a:gs>
              <a:gs pos="60000">
                <a:schemeClr val="bg2"/>
              </a:gs>
            </a:gsLst>
            <a:path path="circle">
              <a:fillToRect l="100000" b="100000"/>
            </a:path>
            <a:tileRect t="-100000" r="-100000"/>
          </a:gradFill>
          <a:ln>
            <a:noFill/>
          </a:ln>
          <a:effectLst>
            <a:innerShdw blurRad="127000" dist="63500" dir="2700000">
              <a:schemeClr val="accent1">
                <a:lumMod val="60000"/>
                <a:lumOff val="40000"/>
                <a:alpha val="20000"/>
              </a:schemeClr>
            </a:innerShdw>
            <a:softEdge rad="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nvGrpSpPr>
          <p:cNvPr id="34" name="Group 33">
            <a:extLst>
              <a:ext uri="{FF2B5EF4-FFF2-40B4-BE49-F238E27FC236}">
                <a16:creationId xmlns:a16="http://schemas.microsoft.com/office/drawing/2014/main" id="{79DE9FAB-6BBA-4CFE-B67D-77B47F01ECA4}"/>
              </a:ext>
            </a:extLst>
          </p:cNvPr>
          <p:cNvGrpSpPr/>
          <p:nvPr/>
        </p:nvGrpSpPr>
        <p:grpSpPr>
          <a:xfrm>
            <a:off x="1329952" y="4524379"/>
            <a:ext cx="1980001" cy="1363916"/>
            <a:chOff x="4879602" y="3781429"/>
            <a:chExt cx="1980001" cy="1363916"/>
          </a:xfrm>
        </p:grpSpPr>
        <p:sp>
          <p:nvSpPr>
            <p:cNvPr id="35" name="Freeform: Shape 34">
              <a:extLst>
                <a:ext uri="{FF2B5EF4-FFF2-40B4-BE49-F238E27FC236}">
                  <a16:creationId xmlns:a16="http://schemas.microsoft.com/office/drawing/2014/main" id="{79FAC916-D9BB-4794-81B4-7C47C67E850D}"/>
                </a:ext>
              </a:extLst>
            </p:cNvPr>
            <p:cNvSpPr>
              <a:spLocks noChangeAspect="1"/>
            </p:cNvSpPr>
            <p:nvPr/>
          </p:nvSpPr>
          <p:spPr>
            <a:xfrm rot="18900000" flipV="1">
              <a:off x="5005634" y="4191206"/>
              <a:ext cx="1853969" cy="926985"/>
            </a:xfrm>
            <a:custGeom>
              <a:avLst/>
              <a:gdLst>
                <a:gd name="connsiteX0" fmla="*/ 1329373 w 2658746"/>
                <a:gd name="connsiteY0" fmla="*/ 0 h 1329373"/>
                <a:gd name="connsiteX1" fmla="*/ 2658746 w 2658746"/>
                <a:gd name="connsiteY1" fmla="*/ 1329373 h 1329373"/>
                <a:gd name="connsiteX2" fmla="*/ 1994059 w 2658746"/>
                <a:gd name="connsiteY2" fmla="*/ 1329373 h 1329373"/>
                <a:gd name="connsiteX3" fmla="*/ 1329373 w 2658746"/>
                <a:gd name="connsiteY3" fmla="*/ 664687 h 1329373"/>
                <a:gd name="connsiteX4" fmla="*/ 664687 w 2658746"/>
                <a:gd name="connsiteY4" fmla="*/ 1329373 h 1329373"/>
                <a:gd name="connsiteX5" fmla="*/ 0 w 2658746"/>
                <a:gd name="connsiteY5" fmla="*/ 1329373 h 1329373"/>
                <a:gd name="connsiteX6" fmla="*/ 1329373 w 2658746"/>
                <a:gd name="connsiteY6" fmla="*/ 0 h 1329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58746" h="1329373">
                  <a:moveTo>
                    <a:pt x="1329373" y="0"/>
                  </a:moveTo>
                  <a:cubicBezTo>
                    <a:pt x="2063565" y="0"/>
                    <a:pt x="2658746" y="595181"/>
                    <a:pt x="2658746" y="1329373"/>
                  </a:cubicBezTo>
                  <a:lnTo>
                    <a:pt x="1994059" y="1329373"/>
                  </a:lnTo>
                  <a:cubicBezTo>
                    <a:pt x="1994059" y="962277"/>
                    <a:pt x="1696469" y="664687"/>
                    <a:pt x="1329373" y="664687"/>
                  </a:cubicBezTo>
                  <a:cubicBezTo>
                    <a:pt x="962277" y="664687"/>
                    <a:pt x="664687" y="962277"/>
                    <a:pt x="664687" y="1329373"/>
                  </a:cubicBezTo>
                  <a:lnTo>
                    <a:pt x="0" y="1329373"/>
                  </a:lnTo>
                  <a:cubicBezTo>
                    <a:pt x="0" y="595181"/>
                    <a:pt x="595181" y="0"/>
                    <a:pt x="1329373" y="0"/>
                  </a:cubicBezTo>
                  <a:close/>
                </a:path>
              </a:pathLst>
            </a:custGeom>
            <a:solidFill>
              <a:schemeClr val="bg2"/>
            </a:solidFill>
            <a:ln>
              <a:noFill/>
            </a:ln>
            <a:effectLst>
              <a:innerShdw blurRad="254000" dist="50800" dir="16200000">
                <a:schemeClr val="accent1">
                  <a:lumMod val="40000"/>
                  <a:lumOff val="60000"/>
                  <a:alpha val="4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6" name="Freeform: Shape 35">
              <a:extLst>
                <a:ext uri="{FF2B5EF4-FFF2-40B4-BE49-F238E27FC236}">
                  <a16:creationId xmlns:a16="http://schemas.microsoft.com/office/drawing/2014/main" id="{B5CA2231-7A65-4D16-8400-A210CC41DB73}"/>
                </a:ext>
              </a:extLst>
            </p:cNvPr>
            <p:cNvSpPr>
              <a:spLocks noChangeAspect="1"/>
            </p:cNvSpPr>
            <p:nvPr/>
          </p:nvSpPr>
          <p:spPr>
            <a:xfrm rot="18900000" flipV="1">
              <a:off x="4957101" y="4052255"/>
              <a:ext cx="1853969" cy="1093090"/>
            </a:xfrm>
            <a:custGeom>
              <a:avLst/>
              <a:gdLst>
                <a:gd name="connsiteX0" fmla="*/ 1329373 w 2658746"/>
                <a:gd name="connsiteY0" fmla="*/ 0 h 1329373"/>
                <a:gd name="connsiteX1" fmla="*/ 2658746 w 2658746"/>
                <a:gd name="connsiteY1" fmla="*/ 1329373 h 1329373"/>
                <a:gd name="connsiteX2" fmla="*/ 1994059 w 2658746"/>
                <a:gd name="connsiteY2" fmla="*/ 1329373 h 1329373"/>
                <a:gd name="connsiteX3" fmla="*/ 1329373 w 2658746"/>
                <a:gd name="connsiteY3" fmla="*/ 664687 h 1329373"/>
                <a:gd name="connsiteX4" fmla="*/ 664687 w 2658746"/>
                <a:gd name="connsiteY4" fmla="*/ 1329373 h 1329373"/>
                <a:gd name="connsiteX5" fmla="*/ 0 w 2658746"/>
                <a:gd name="connsiteY5" fmla="*/ 1329373 h 1329373"/>
                <a:gd name="connsiteX6" fmla="*/ 1329373 w 2658746"/>
                <a:gd name="connsiteY6" fmla="*/ 0 h 1329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58746" h="1329373">
                  <a:moveTo>
                    <a:pt x="1329373" y="0"/>
                  </a:moveTo>
                  <a:cubicBezTo>
                    <a:pt x="2063565" y="0"/>
                    <a:pt x="2658746" y="595181"/>
                    <a:pt x="2658746" y="1329373"/>
                  </a:cubicBezTo>
                  <a:lnTo>
                    <a:pt x="1994059" y="1329373"/>
                  </a:lnTo>
                  <a:cubicBezTo>
                    <a:pt x="1994059" y="962277"/>
                    <a:pt x="1696469" y="664687"/>
                    <a:pt x="1329373" y="664687"/>
                  </a:cubicBezTo>
                  <a:cubicBezTo>
                    <a:pt x="962277" y="664687"/>
                    <a:pt x="664687" y="962277"/>
                    <a:pt x="664687" y="1329373"/>
                  </a:cubicBezTo>
                  <a:lnTo>
                    <a:pt x="0" y="1329373"/>
                  </a:lnTo>
                  <a:cubicBezTo>
                    <a:pt x="0" y="595181"/>
                    <a:pt x="595181" y="0"/>
                    <a:pt x="1329373" y="0"/>
                  </a:cubicBezTo>
                  <a:close/>
                </a:path>
              </a:pathLst>
            </a:custGeom>
            <a:solidFill>
              <a:schemeClr val="bg2">
                <a:lumMod val="50000"/>
                <a:lumOff val="50000"/>
                <a:alpha val="40000"/>
              </a:schemeClr>
            </a:solidFill>
            <a:ln>
              <a:noFill/>
            </a:ln>
            <a:effectLst>
              <a:softEdge rad="190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37" name="Oval 36">
              <a:extLst>
                <a:ext uri="{FF2B5EF4-FFF2-40B4-BE49-F238E27FC236}">
                  <a16:creationId xmlns:a16="http://schemas.microsoft.com/office/drawing/2014/main" id="{4B089C8C-B82B-4704-88E2-E857A5E21529}"/>
                </a:ext>
              </a:extLst>
            </p:cNvPr>
            <p:cNvSpPr/>
            <p:nvPr/>
          </p:nvSpPr>
          <p:spPr>
            <a:xfrm rot="13500000" flipV="1">
              <a:off x="6040374" y="3601683"/>
              <a:ext cx="107098" cy="466589"/>
            </a:xfrm>
            <a:prstGeom prst="ellipse">
              <a:avLst/>
            </a:prstGeom>
            <a:solidFill>
              <a:schemeClr val="bg2">
                <a:lumMod val="90000"/>
                <a:lumOff val="10000"/>
              </a:schemeClr>
            </a:solidFill>
            <a:ln>
              <a:noFill/>
            </a:ln>
            <a:effectLst>
              <a:innerShdw blurRad="635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38" name="Oval 37">
              <a:extLst>
                <a:ext uri="{FF2B5EF4-FFF2-40B4-BE49-F238E27FC236}">
                  <a16:creationId xmlns:a16="http://schemas.microsoft.com/office/drawing/2014/main" id="{434B90C8-5B4D-456E-AD99-80EF748FDD72}"/>
                </a:ext>
              </a:extLst>
            </p:cNvPr>
            <p:cNvSpPr/>
            <p:nvPr/>
          </p:nvSpPr>
          <p:spPr>
            <a:xfrm rot="13500000" flipV="1">
              <a:off x="5059348" y="4582709"/>
              <a:ext cx="107098" cy="466589"/>
            </a:xfrm>
            <a:prstGeom prst="ellipse">
              <a:avLst/>
            </a:prstGeom>
            <a:solidFill>
              <a:schemeClr val="bg2">
                <a:lumMod val="90000"/>
                <a:lumOff val="10000"/>
              </a:schemeClr>
            </a:solidFill>
            <a:ln>
              <a:noFill/>
            </a:ln>
            <a:effectLst>
              <a:innerShdw blurRad="635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spTree>
    <p:extLst>
      <p:ext uri="{BB962C8B-B14F-4D97-AF65-F5344CB8AC3E}">
        <p14:creationId xmlns:p14="http://schemas.microsoft.com/office/powerpoint/2010/main" val="21499493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879361-B9A1-48F2-9473-23DE30E2D151}"/>
              </a:ext>
            </a:extLst>
          </p:cNvPr>
          <p:cNvSpPr>
            <a:spLocks noGrp="1"/>
          </p:cNvSpPr>
          <p:nvPr>
            <p:ph type="title"/>
          </p:nvPr>
        </p:nvSpPr>
        <p:spPr>
          <a:xfrm>
            <a:off x="550862" y="503906"/>
            <a:ext cx="11090275" cy="1333057"/>
          </a:xfrm>
        </p:spPr>
        <p:txBody>
          <a:bodyPr vert="horz" wrap="square" lIns="0" tIns="0" rIns="0" bIns="0" rtlCol="0" anchor="t" anchorCtr="0">
            <a:normAutofit/>
          </a:bodyPr>
          <a:lstStyle>
            <a:lvl1pPr>
              <a:defRPr lang="en-US" dirty="0"/>
            </a:lvl1pPr>
          </a:lstStyle>
          <a:p>
            <a:pPr lvl="0"/>
            <a:r>
              <a:rPr lang="en-US"/>
              <a:t>Click to edit Master title style</a:t>
            </a:r>
            <a:endParaRPr lang="en-US" dirty="0"/>
          </a:p>
        </p:txBody>
      </p:sp>
      <p:sp>
        <p:nvSpPr>
          <p:cNvPr id="3" name="Vertical Text Placeholder 2">
            <a:extLst>
              <a:ext uri="{FF2B5EF4-FFF2-40B4-BE49-F238E27FC236}">
                <a16:creationId xmlns:a16="http://schemas.microsoft.com/office/drawing/2014/main" id="{FD986779-C2F3-447D-85F7-F6B0E2C97DC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8661572-1A59-4E3B-BA65-3329E9468C69}"/>
              </a:ext>
            </a:extLst>
          </p:cNvPr>
          <p:cNvSpPr>
            <a:spLocks noGrp="1"/>
          </p:cNvSpPr>
          <p:nvPr>
            <p:ph type="dt" sz="half" idx="10"/>
          </p:nvPr>
        </p:nvSpPr>
        <p:spPr/>
        <p:txBody>
          <a:bodyPr/>
          <a:lstStyle/>
          <a:p>
            <a:fld id="{EE2EBD84-71F4-4271-8C46-0D47C0A9B12E}" type="datetime2">
              <a:rPr lang="en-US" smtClean="0"/>
              <a:t>Sunday, March 9, 2025</a:t>
            </a:fld>
            <a:endParaRPr lang="en-US"/>
          </a:p>
        </p:txBody>
      </p:sp>
      <p:sp>
        <p:nvSpPr>
          <p:cNvPr id="5" name="Footer Placeholder 4">
            <a:extLst>
              <a:ext uri="{FF2B5EF4-FFF2-40B4-BE49-F238E27FC236}">
                <a16:creationId xmlns:a16="http://schemas.microsoft.com/office/drawing/2014/main" id="{AFEF84F1-99FE-4F0B-9E76-F581C2C1B6D9}"/>
              </a:ext>
            </a:extLst>
          </p:cNvPr>
          <p:cNvSpPr>
            <a:spLocks noGrp="1"/>
          </p:cNvSpPr>
          <p:nvPr>
            <p:ph type="ftr" sz="quarter" idx="11"/>
          </p:nvPr>
        </p:nvSpPr>
        <p:spPr/>
        <p:txBody>
          <a:bodyPr/>
          <a:lstStyle/>
          <a:p>
            <a:r>
              <a:rPr lang="en-US"/>
              <a:t>Sample Footer</a:t>
            </a:r>
          </a:p>
        </p:txBody>
      </p:sp>
      <p:sp>
        <p:nvSpPr>
          <p:cNvPr id="6" name="Slide Number Placeholder 5">
            <a:extLst>
              <a:ext uri="{FF2B5EF4-FFF2-40B4-BE49-F238E27FC236}">
                <a16:creationId xmlns:a16="http://schemas.microsoft.com/office/drawing/2014/main" id="{97B2D769-16B1-43C4-BF14-3175533511ED}"/>
              </a:ext>
            </a:extLst>
          </p:cNvPr>
          <p:cNvSpPr>
            <a:spLocks noGrp="1"/>
          </p:cNvSpPr>
          <p:nvPr>
            <p:ph type="sldNum" sz="quarter" idx="12"/>
          </p:nvPr>
        </p:nvSpPr>
        <p:spPr/>
        <p:txBody>
          <a:bodyPr/>
          <a:lstStyle/>
          <a:p>
            <a:fld id="{DBA1B0FB-D917-4C8C-928F-313BD683BF39}" type="slidenum">
              <a:rPr lang="en-US" smtClean="0"/>
              <a:t>‹#›</a:t>
            </a:fld>
            <a:endParaRPr lang="en-US"/>
          </a:p>
        </p:txBody>
      </p:sp>
    </p:spTree>
    <p:extLst>
      <p:ext uri="{BB962C8B-B14F-4D97-AF65-F5344CB8AC3E}">
        <p14:creationId xmlns:p14="http://schemas.microsoft.com/office/powerpoint/2010/main" val="223661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E56583A-514F-4632-820D-E7EE236A465B}"/>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2173CBBB-7DDC-4437-8C7D-22A1C352027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4C69EBF-DA20-4024-8006-B158D571E08E}"/>
              </a:ext>
            </a:extLst>
          </p:cNvPr>
          <p:cNvSpPr>
            <a:spLocks noGrp="1"/>
          </p:cNvSpPr>
          <p:nvPr>
            <p:ph type="dt" sz="half" idx="10"/>
          </p:nvPr>
        </p:nvSpPr>
        <p:spPr/>
        <p:txBody>
          <a:bodyPr/>
          <a:lstStyle/>
          <a:p>
            <a:fld id="{ABAE0CE1-F450-4107-B2CB-17B18F8A3F4A}" type="datetime2">
              <a:rPr lang="en-US" smtClean="0"/>
              <a:t>Sunday, March 9, 2025</a:t>
            </a:fld>
            <a:endParaRPr lang="en-US"/>
          </a:p>
        </p:txBody>
      </p:sp>
      <p:sp>
        <p:nvSpPr>
          <p:cNvPr id="5" name="Footer Placeholder 4">
            <a:extLst>
              <a:ext uri="{FF2B5EF4-FFF2-40B4-BE49-F238E27FC236}">
                <a16:creationId xmlns:a16="http://schemas.microsoft.com/office/drawing/2014/main" id="{ADBAC8B9-14B5-4DF1-994D-AB47DB3BA0C5}"/>
              </a:ext>
            </a:extLst>
          </p:cNvPr>
          <p:cNvSpPr>
            <a:spLocks noGrp="1"/>
          </p:cNvSpPr>
          <p:nvPr>
            <p:ph type="ftr" sz="quarter" idx="11"/>
          </p:nvPr>
        </p:nvSpPr>
        <p:spPr/>
        <p:txBody>
          <a:bodyPr/>
          <a:lstStyle/>
          <a:p>
            <a:r>
              <a:rPr lang="en-US"/>
              <a:t>Sample Footer</a:t>
            </a:r>
          </a:p>
        </p:txBody>
      </p:sp>
      <p:sp>
        <p:nvSpPr>
          <p:cNvPr id="6" name="Slide Number Placeholder 5">
            <a:extLst>
              <a:ext uri="{FF2B5EF4-FFF2-40B4-BE49-F238E27FC236}">
                <a16:creationId xmlns:a16="http://schemas.microsoft.com/office/drawing/2014/main" id="{C7876582-5F9B-4F5E-AAD5-D608CB68EA3D}"/>
              </a:ext>
            </a:extLst>
          </p:cNvPr>
          <p:cNvSpPr>
            <a:spLocks noGrp="1"/>
          </p:cNvSpPr>
          <p:nvPr>
            <p:ph type="sldNum" sz="quarter" idx="12"/>
          </p:nvPr>
        </p:nvSpPr>
        <p:spPr/>
        <p:txBody>
          <a:bodyPr/>
          <a:lstStyle/>
          <a:p>
            <a:fld id="{DBA1B0FB-D917-4C8C-928F-313BD683BF39}" type="slidenum">
              <a:rPr lang="en-US" smtClean="0"/>
              <a:t>‹#›</a:t>
            </a:fld>
            <a:endParaRPr lang="en-US"/>
          </a:p>
        </p:txBody>
      </p:sp>
    </p:spTree>
    <p:extLst>
      <p:ext uri="{BB962C8B-B14F-4D97-AF65-F5344CB8AC3E}">
        <p14:creationId xmlns:p14="http://schemas.microsoft.com/office/powerpoint/2010/main" val="831481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grpSp>
        <p:nvGrpSpPr>
          <p:cNvPr id="12" name="Group 11">
            <a:extLst>
              <a:ext uri="{FF2B5EF4-FFF2-40B4-BE49-F238E27FC236}">
                <a16:creationId xmlns:a16="http://schemas.microsoft.com/office/drawing/2014/main" id="{3BDBC526-6DCD-4FF6-8395-D8C22E46E527}"/>
              </a:ext>
            </a:extLst>
          </p:cNvPr>
          <p:cNvGrpSpPr/>
          <p:nvPr/>
        </p:nvGrpSpPr>
        <p:grpSpPr>
          <a:xfrm>
            <a:off x="613998" y="5334748"/>
            <a:ext cx="678135" cy="990000"/>
            <a:chOff x="10490969" y="1448827"/>
            <a:chExt cx="678135" cy="990000"/>
          </a:xfrm>
        </p:grpSpPr>
        <p:sp>
          <p:nvSpPr>
            <p:cNvPr id="13" name="Freeform: Shape 12">
              <a:extLst>
                <a:ext uri="{FF2B5EF4-FFF2-40B4-BE49-F238E27FC236}">
                  <a16:creationId xmlns:a16="http://schemas.microsoft.com/office/drawing/2014/main" id="{02ECB475-568C-47AC-B16D-2E202DEB2DE0}"/>
                </a:ext>
              </a:extLst>
            </p:cNvPr>
            <p:cNvSpPr>
              <a:spLocks noChangeAspect="1"/>
            </p:cNvSpPr>
            <p:nvPr/>
          </p:nvSpPr>
          <p:spPr>
            <a:xfrm rot="2700000" flipH="1" flipV="1">
              <a:off x="10268976" y="1743588"/>
              <a:ext cx="926985" cy="463493"/>
            </a:xfrm>
            <a:custGeom>
              <a:avLst/>
              <a:gdLst>
                <a:gd name="connsiteX0" fmla="*/ 1329373 w 2658746"/>
                <a:gd name="connsiteY0" fmla="*/ 0 h 1329373"/>
                <a:gd name="connsiteX1" fmla="*/ 2658746 w 2658746"/>
                <a:gd name="connsiteY1" fmla="*/ 1329373 h 1329373"/>
                <a:gd name="connsiteX2" fmla="*/ 1994059 w 2658746"/>
                <a:gd name="connsiteY2" fmla="*/ 1329373 h 1329373"/>
                <a:gd name="connsiteX3" fmla="*/ 1329373 w 2658746"/>
                <a:gd name="connsiteY3" fmla="*/ 664687 h 1329373"/>
                <a:gd name="connsiteX4" fmla="*/ 664687 w 2658746"/>
                <a:gd name="connsiteY4" fmla="*/ 1329373 h 1329373"/>
                <a:gd name="connsiteX5" fmla="*/ 0 w 2658746"/>
                <a:gd name="connsiteY5" fmla="*/ 1329373 h 1329373"/>
                <a:gd name="connsiteX6" fmla="*/ 1329373 w 2658746"/>
                <a:gd name="connsiteY6" fmla="*/ 0 h 1329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58746" h="1329373">
                  <a:moveTo>
                    <a:pt x="1329373" y="0"/>
                  </a:moveTo>
                  <a:cubicBezTo>
                    <a:pt x="2063565" y="0"/>
                    <a:pt x="2658746" y="595181"/>
                    <a:pt x="2658746" y="1329373"/>
                  </a:cubicBezTo>
                  <a:lnTo>
                    <a:pt x="1994059" y="1329373"/>
                  </a:lnTo>
                  <a:cubicBezTo>
                    <a:pt x="1994059" y="962277"/>
                    <a:pt x="1696469" y="664687"/>
                    <a:pt x="1329373" y="664687"/>
                  </a:cubicBezTo>
                  <a:cubicBezTo>
                    <a:pt x="962277" y="664687"/>
                    <a:pt x="664687" y="962277"/>
                    <a:pt x="664687" y="1329373"/>
                  </a:cubicBezTo>
                  <a:lnTo>
                    <a:pt x="0" y="1329373"/>
                  </a:lnTo>
                  <a:cubicBezTo>
                    <a:pt x="0" y="595181"/>
                    <a:pt x="595181" y="0"/>
                    <a:pt x="1329373" y="0"/>
                  </a:cubicBezTo>
                  <a:close/>
                </a:path>
              </a:pathLst>
            </a:custGeom>
            <a:solidFill>
              <a:schemeClr val="bg2"/>
            </a:solidFill>
            <a:ln>
              <a:noFill/>
            </a:ln>
            <a:effectLst>
              <a:innerShdw blurRad="127000" dist="50800" dir="13500000">
                <a:schemeClr val="accent1">
                  <a:lumMod val="40000"/>
                  <a:lumOff val="60000"/>
                  <a:alpha val="2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14" name="Oval 13">
              <a:extLst>
                <a:ext uri="{FF2B5EF4-FFF2-40B4-BE49-F238E27FC236}">
                  <a16:creationId xmlns:a16="http://schemas.microsoft.com/office/drawing/2014/main" id="{080D8764-525A-441E-B58F-068E82F09714}"/>
                </a:ext>
              </a:extLst>
            </p:cNvPr>
            <p:cNvSpPr/>
            <p:nvPr/>
          </p:nvSpPr>
          <p:spPr>
            <a:xfrm rot="8100000" flipH="1" flipV="1">
              <a:off x="11115555" y="1939340"/>
              <a:ext cx="53549" cy="233295"/>
            </a:xfrm>
            <a:prstGeom prst="ellipse">
              <a:avLst/>
            </a:prstGeom>
            <a:solidFill>
              <a:schemeClr val="bg2">
                <a:lumMod val="90000"/>
                <a:lumOff val="10000"/>
              </a:schemeClr>
            </a:solidFill>
            <a:ln>
              <a:noFill/>
            </a:ln>
            <a:effectLst>
              <a:innerShdw blurRad="635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5" name="Oval 14">
              <a:extLst>
                <a:ext uri="{FF2B5EF4-FFF2-40B4-BE49-F238E27FC236}">
                  <a16:creationId xmlns:a16="http://schemas.microsoft.com/office/drawing/2014/main" id="{11196109-6F2B-4738-B2FC-2CCC753AABD4}"/>
                </a:ext>
              </a:extLst>
            </p:cNvPr>
            <p:cNvSpPr/>
            <p:nvPr/>
          </p:nvSpPr>
          <p:spPr>
            <a:xfrm rot="8100000" flipH="1" flipV="1">
              <a:off x="10625042" y="1448827"/>
              <a:ext cx="53549" cy="233295"/>
            </a:xfrm>
            <a:prstGeom prst="ellipse">
              <a:avLst/>
            </a:prstGeom>
            <a:solidFill>
              <a:schemeClr val="bg2">
                <a:lumMod val="90000"/>
                <a:lumOff val="10000"/>
              </a:schemeClr>
            </a:solidFill>
            <a:ln>
              <a:noFill/>
            </a:ln>
            <a:effectLst>
              <a:innerShdw blurRad="635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6" name="Freeform: Shape 15">
              <a:extLst>
                <a:ext uri="{FF2B5EF4-FFF2-40B4-BE49-F238E27FC236}">
                  <a16:creationId xmlns:a16="http://schemas.microsoft.com/office/drawing/2014/main" id="{F7E468C2-69B8-470B-85E3-801A3CB1D7E2}"/>
                </a:ext>
              </a:extLst>
            </p:cNvPr>
            <p:cNvSpPr>
              <a:spLocks noChangeAspect="1"/>
            </p:cNvSpPr>
            <p:nvPr/>
          </p:nvSpPr>
          <p:spPr>
            <a:xfrm rot="2700000" flipH="1" flipV="1">
              <a:off x="10292519" y="1686748"/>
              <a:ext cx="926985" cy="530086"/>
            </a:xfrm>
            <a:custGeom>
              <a:avLst/>
              <a:gdLst>
                <a:gd name="connsiteX0" fmla="*/ 1329373 w 2658746"/>
                <a:gd name="connsiteY0" fmla="*/ 0 h 1329373"/>
                <a:gd name="connsiteX1" fmla="*/ 2658746 w 2658746"/>
                <a:gd name="connsiteY1" fmla="*/ 1329373 h 1329373"/>
                <a:gd name="connsiteX2" fmla="*/ 1994059 w 2658746"/>
                <a:gd name="connsiteY2" fmla="*/ 1329373 h 1329373"/>
                <a:gd name="connsiteX3" fmla="*/ 1329373 w 2658746"/>
                <a:gd name="connsiteY3" fmla="*/ 664687 h 1329373"/>
                <a:gd name="connsiteX4" fmla="*/ 664687 w 2658746"/>
                <a:gd name="connsiteY4" fmla="*/ 1329373 h 1329373"/>
                <a:gd name="connsiteX5" fmla="*/ 0 w 2658746"/>
                <a:gd name="connsiteY5" fmla="*/ 1329373 h 1329373"/>
                <a:gd name="connsiteX6" fmla="*/ 1329373 w 2658746"/>
                <a:gd name="connsiteY6" fmla="*/ 0 h 1329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58746" h="1329373">
                  <a:moveTo>
                    <a:pt x="1329373" y="0"/>
                  </a:moveTo>
                  <a:cubicBezTo>
                    <a:pt x="2063565" y="0"/>
                    <a:pt x="2658746" y="595181"/>
                    <a:pt x="2658746" y="1329373"/>
                  </a:cubicBezTo>
                  <a:lnTo>
                    <a:pt x="1994059" y="1329373"/>
                  </a:lnTo>
                  <a:cubicBezTo>
                    <a:pt x="1994059" y="962277"/>
                    <a:pt x="1696469" y="664687"/>
                    <a:pt x="1329373" y="664687"/>
                  </a:cubicBezTo>
                  <a:cubicBezTo>
                    <a:pt x="962277" y="664687"/>
                    <a:pt x="664687" y="962277"/>
                    <a:pt x="664687" y="1329373"/>
                  </a:cubicBezTo>
                  <a:lnTo>
                    <a:pt x="0" y="1329373"/>
                  </a:lnTo>
                  <a:cubicBezTo>
                    <a:pt x="0" y="595181"/>
                    <a:pt x="595181" y="0"/>
                    <a:pt x="1329373" y="0"/>
                  </a:cubicBezTo>
                  <a:close/>
                </a:path>
              </a:pathLst>
            </a:custGeom>
            <a:solidFill>
              <a:schemeClr val="bg2">
                <a:lumMod val="50000"/>
                <a:lumOff val="50000"/>
                <a:alpha val="20000"/>
              </a:schemeClr>
            </a:solidFill>
            <a:ln>
              <a:noFill/>
            </a:ln>
            <a:effectLst>
              <a:softEdge rad="1016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grpSp>
      <p:sp>
        <p:nvSpPr>
          <p:cNvPr id="2" name="Title 1">
            <a:extLst>
              <a:ext uri="{FF2B5EF4-FFF2-40B4-BE49-F238E27FC236}">
                <a16:creationId xmlns:a16="http://schemas.microsoft.com/office/drawing/2014/main" id="{B1A4B040-51E3-4DA0-B21D-EEE173E7536F}"/>
              </a:ext>
            </a:extLst>
          </p:cNvPr>
          <p:cNvSpPr>
            <a:spLocks noGrp="1"/>
          </p:cNvSpPr>
          <p:nvPr>
            <p:ph type="title"/>
          </p:nvPr>
        </p:nvSpPr>
        <p:spPr>
          <a:xfrm>
            <a:off x="550862" y="549275"/>
            <a:ext cx="11091600" cy="1332000"/>
          </a:xfrm>
        </p:spPr>
        <p:txBody>
          <a:bodyPr vert="horz" wrap="square" lIns="0" tIns="0" rIns="0" bIns="0" rtlCol="0" anchor="t" anchorCtr="0">
            <a:normAutofit/>
          </a:bodyPr>
          <a:lstStyle>
            <a:lvl1pPr>
              <a:defRPr lang="en-US" dirty="0"/>
            </a:lvl1pPr>
          </a:lstStyle>
          <a:p>
            <a:pPr lvl="0">
              <a:lnSpc>
                <a:spcPct val="100000"/>
              </a:lnSpc>
            </a:pPr>
            <a:r>
              <a:rPr lang="en-US"/>
              <a:t>Click to edit Master title style</a:t>
            </a:r>
            <a:endParaRPr lang="en-US" dirty="0"/>
          </a:p>
        </p:txBody>
      </p:sp>
      <p:sp>
        <p:nvSpPr>
          <p:cNvPr id="3" name="Content Placeholder 2">
            <a:extLst>
              <a:ext uri="{FF2B5EF4-FFF2-40B4-BE49-F238E27FC236}">
                <a16:creationId xmlns:a16="http://schemas.microsoft.com/office/drawing/2014/main" id="{F8A2CD90-429B-4A55-B6C8-DD6CE6994118}"/>
              </a:ext>
            </a:extLst>
          </p:cNvPr>
          <p:cNvSpPr>
            <a:spLocks noGrp="1"/>
          </p:cNvSpPr>
          <p:nvPr>
            <p:ph idx="1"/>
          </p:nvPr>
        </p:nvSpPr>
        <p:spPr>
          <a:xfrm>
            <a:off x="550863" y="2113199"/>
            <a:ext cx="11090274" cy="39796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4D4EE704-5DCA-484E-85E0-0E3A7B1C5046}"/>
              </a:ext>
            </a:extLst>
          </p:cNvPr>
          <p:cNvSpPr>
            <a:spLocks noGrp="1"/>
          </p:cNvSpPr>
          <p:nvPr>
            <p:ph type="dt" sz="half" idx="10"/>
          </p:nvPr>
        </p:nvSpPr>
        <p:spPr/>
        <p:txBody>
          <a:bodyPr/>
          <a:lstStyle/>
          <a:p>
            <a:fld id="{6FE8C025-CD7A-4966-867E-81CF82B15267}" type="datetime2">
              <a:rPr lang="en-US" smtClean="0"/>
              <a:t>Sunday, March 9, 2025</a:t>
            </a:fld>
            <a:endParaRPr lang="en-US"/>
          </a:p>
        </p:txBody>
      </p:sp>
      <p:sp>
        <p:nvSpPr>
          <p:cNvPr id="5" name="Footer Placeholder 4">
            <a:extLst>
              <a:ext uri="{FF2B5EF4-FFF2-40B4-BE49-F238E27FC236}">
                <a16:creationId xmlns:a16="http://schemas.microsoft.com/office/drawing/2014/main" id="{4CA69B66-1C18-44A2-93F7-97DED26F24AB}"/>
              </a:ext>
            </a:extLst>
          </p:cNvPr>
          <p:cNvSpPr>
            <a:spLocks noGrp="1"/>
          </p:cNvSpPr>
          <p:nvPr>
            <p:ph type="ftr" sz="quarter" idx="11"/>
          </p:nvPr>
        </p:nvSpPr>
        <p:spPr/>
        <p:txBody>
          <a:bodyPr/>
          <a:lstStyle/>
          <a:p>
            <a:r>
              <a:rPr lang="en-US"/>
              <a:t>Sample Footer</a:t>
            </a:r>
          </a:p>
        </p:txBody>
      </p:sp>
      <p:sp>
        <p:nvSpPr>
          <p:cNvPr id="6" name="Slide Number Placeholder 5">
            <a:extLst>
              <a:ext uri="{FF2B5EF4-FFF2-40B4-BE49-F238E27FC236}">
                <a16:creationId xmlns:a16="http://schemas.microsoft.com/office/drawing/2014/main" id="{7E44B5A0-66FA-433A-8DC5-C097C63B4DFC}"/>
              </a:ext>
            </a:extLst>
          </p:cNvPr>
          <p:cNvSpPr>
            <a:spLocks noGrp="1"/>
          </p:cNvSpPr>
          <p:nvPr>
            <p:ph type="sldNum" sz="quarter" idx="12"/>
          </p:nvPr>
        </p:nvSpPr>
        <p:spPr/>
        <p:txBody>
          <a:bodyPr/>
          <a:lstStyle/>
          <a:p>
            <a:fld id="{DBA1B0FB-D917-4C8C-928F-313BD683BF39}" type="slidenum">
              <a:rPr lang="en-US" smtClean="0"/>
              <a:t>‹#›</a:t>
            </a:fld>
            <a:endParaRPr lang="en-US"/>
          </a:p>
        </p:txBody>
      </p:sp>
    </p:spTree>
    <p:extLst>
      <p:ext uri="{BB962C8B-B14F-4D97-AF65-F5344CB8AC3E}">
        <p14:creationId xmlns:p14="http://schemas.microsoft.com/office/powerpoint/2010/main" val="8882150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grpSp>
        <p:nvGrpSpPr>
          <p:cNvPr id="48" name="Group 47">
            <a:extLst>
              <a:ext uri="{FF2B5EF4-FFF2-40B4-BE49-F238E27FC236}">
                <a16:creationId xmlns:a16="http://schemas.microsoft.com/office/drawing/2014/main" id="{4644CBB8-40B8-42F8-9172-07A476341DDA}"/>
              </a:ext>
            </a:extLst>
          </p:cNvPr>
          <p:cNvGrpSpPr/>
          <p:nvPr/>
        </p:nvGrpSpPr>
        <p:grpSpPr>
          <a:xfrm>
            <a:off x="356481" y="879007"/>
            <a:ext cx="734257" cy="760506"/>
            <a:chOff x="5243759" y="1363788"/>
            <a:chExt cx="734257" cy="760506"/>
          </a:xfrm>
        </p:grpSpPr>
        <p:sp>
          <p:nvSpPr>
            <p:cNvPr id="49" name="Freeform 5">
              <a:extLst>
                <a:ext uri="{FF2B5EF4-FFF2-40B4-BE49-F238E27FC236}">
                  <a16:creationId xmlns:a16="http://schemas.microsoft.com/office/drawing/2014/main" id="{35CE073E-302A-4AA7-98C7-8667DDDCFA18}"/>
                </a:ext>
              </a:extLst>
            </p:cNvPr>
            <p:cNvSpPr>
              <a:spLocks/>
            </p:cNvSpPr>
            <p:nvPr/>
          </p:nvSpPr>
          <p:spPr bwMode="auto">
            <a:xfrm rot="1800000">
              <a:off x="5356930" y="1363788"/>
              <a:ext cx="621086" cy="364601"/>
            </a:xfrm>
            <a:custGeom>
              <a:avLst/>
              <a:gdLst>
                <a:gd name="T0" fmla="*/ 266 w 540"/>
                <a:gd name="T1" fmla="*/ 0 h 317"/>
                <a:gd name="T2" fmla="*/ 0 w 540"/>
                <a:gd name="T3" fmla="*/ 158 h 317"/>
                <a:gd name="T4" fmla="*/ 266 w 540"/>
                <a:gd name="T5" fmla="*/ 317 h 317"/>
                <a:gd name="T6" fmla="*/ 540 w 540"/>
                <a:gd name="T7" fmla="*/ 158 h 317"/>
                <a:gd name="T8" fmla="*/ 266 w 540"/>
                <a:gd name="T9" fmla="*/ 0 h 317"/>
              </a:gdLst>
              <a:ahLst/>
              <a:cxnLst>
                <a:cxn ang="0">
                  <a:pos x="T0" y="T1"/>
                </a:cxn>
                <a:cxn ang="0">
                  <a:pos x="T2" y="T3"/>
                </a:cxn>
                <a:cxn ang="0">
                  <a:pos x="T4" y="T5"/>
                </a:cxn>
                <a:cxn ang="0">
                  <a:pos x="T6" y="T7"/>
                </a:cxn>
                <a:cxn ang="0">
                  <a:pos x="T8" y="T9"/>
                </a:cxn>
              </a:cxnLst>
              <a:rect l="0" t="0" r="r" b="b"/>
              <a:pathLst>
                <a:path w="540" h="317">
                  <a:moveTo>
                    <a:pt x="266" y="0"/>
                  </a:moveTo>
                  <a:lnTo>
                    <a:pt x="0" y="158"/>
                  </a:lnTo>
                  <a:lnTo>
                    <a:pt x="266" y="317"/>
                  </a:lnTo>
                  <a:lnTo>
                    <a:pt x="540" y="158"/>
                  </a:lnTo>
                  <a:lnTo>
                    <a:pt x="266" y="0"/>
                  </a:lnTo>
                  <a:close/>
                </a:path>
              </a:pathLst>
            </a:custGeom>
            <a:gradFill flip="none" rotWithShape="1">
              <a:gsLst>
                <a:gs pos="20000">
                  <a:schemeClr val="bg2">
                    <a:lumMod val="90000"/>
                    <a:lumOff val="10000"/>
                    <a:alpha val="20000"/>
                  </a:schemeClr>
                </a:gs>
                <a:gs pos="100000">
                  <a:schemeClr val="accent1">
                    <a:lumMod val="60000"/>
                    <a:lumOff val="40000"/>
                    <a:alpha val="20000"/>
                  </a:schemeClr>
                </a:gs>
              </a:gsLst>
              <a:lin ang="0" scaled="0"/>
              <a:tileRect/>
            </a:gradFill>
            <a:ln>
              <a:noFill/>
            </a:ln>
            <a:effectLst>
              <a:innerShdw blurRad="254000">
                <a:schemeClr val="bg2">
                  <a:lumMod val="90000"/>
                  <a:lumOff val="1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50" name="Freeform 6">
              <a:extLst>
                <a:ext uri="{FF2B5EF4-FFF2-40B4-BE49-F238E27FC236}">
                  <a16:creationId xmlns:a16="http://schemas.microsoft.com/office/drawing/2014/main" id="{4FD1AE2F-DD70-4E93-B905-E052A23F0B1C}"/>
                </a:ext>
              </a:extLst>
            </p:cNvPr>
            <p:cNvSpPr>
              <a:spLocks/>
            </p:cNvSpPr>
            <p:nvPr/>
          </p:nvSpPr>
          <p:spPr bwMode="auto">
            <a:xfrm rot="1800000">
              <a:off x="5243759" y="1430747"/>
              <a:ext cx="305942" cy="538275"/>
            </a:xfrm>
            <a:custGeom>
              <a:avLst/>
              <a:gdLst>
                <a:gd name="T0" fmla="*/ 266 w 266"/>
                <a:gd name="T1" fmla="*/ 468 h 468"/>
                <a:gd name="T2" fmla="*/ 0 w 266"/>
                <a:gd name="T3" fmla="*/ 310 h 468"/>
                <a:gd name="T4" fmla="*/ 0 w 266"/>
                <a:gd name="T5" fmla="*/ 310 h 468"/>
                <a:gd name="T6" fmla="*/ 0 w 266"/>
                <a:gd name="T7" fmla="*/ 0 h 468"/>
                <a:gd name="T8" fmla="*/ 0 w 266"/>
                <a:gd name="T9" fmla="*/ 0 h 468"/>
                <a:gd name="T10" fmla="*/ 266 w 266"/>
                <a:gd name="T11" fmla="*/ 159 h 468"/>
                <a:gd name="T12" fmla="*/ 266 w 266"/>
                <a:gd name="T13" fmla="*/ 468 h 468"/>
              </a:gdLst>
              <a:ahLst/>
              <a:cxnLst>
                <a:cxn ang="0">
                  <a:pos x="T0" y="T1"/>
                </a:cxn>
                <a:cxn ang="0">
                  <a:pos x="T2" y="T3"/>
                </a:cxn>
                <a:cxn ang="0">
                  <a:pos x="T4" y="T5"/>
                </a:cxn>
                <a:cxn ang="0">
                  <a:pos x="T6" y="T7"/>
                </a:cxn>
                <a:cxn ang="0">
                  <a:pos x="T8" y="T9"/>
                </a:cxn>
                <a:cxn ang="0">
                  <a:pos x="T10" y="T11"/>
                </a:cxn>
                <a:cxn ang="0">
                  <a:pos x="T12" y="T13"/>
                </a:cxn>
              </a:cxnLst>
              <a:rect l="0" t="0" r="r" b="b"/>
              <a:pathLst>
                <a:path w="266" h="468">
                  <a:moveTo>
                    <a:pt x="266" y="468"/>
                  </a:moveTo>
                  <a:lnTo>
                    <a:pt x="0" y="310"/>
                  </a:lnTo>
                  <a:lnTo>
                    <a:pt x="0" y="310"/>
                  </a:lnTo>
                  <a:lnTo>
                    <a:pt x="0" y="0"/>
                  </a:lnTo>
                  <a:lnTo>
                    <a:pt x="0" y="0"/>
                  </a:lnTo>
                  <a:lnTo>
                    <a:pt x="266" y="159"/>
                  </a:lnTo>
                  <a:lnTo>
                    <a:pt x="266" y="468"/>
                  </a:lnTo>
                  <a:close/>
                </a:path>
              </a:pathLst>
            </a:custGeom>
            <a:gradFill flip="none" rotWithShape="1">
              <a:gsLst>
                <a:gs pos="20000">
                  <a:schemeClr val="bg2">
                    <a:lumMod val="90000"/>
                    <a:lumOff val="10000"/>
                    <a:alpha val="20000"/>
                  </a:schemeClr>
                </a:gs>
                <a:gs pos="100000">
                  <a:schemeClr val="accent1">
                    <a:lumMod val="60000"/>
                    <a:lumOff val="40000"/>
                    <a:alpha val="20000"/>
                  </a:schemeClr>
                </a:gs>
              </a:gsLst>
              <a:lin ang="19800000" scaled="0"/>
              <a:tileRect/>
            </a:gradFill>
            <a:ln>
              <a:noFill/>
            </a:ln>
            <a:effectLst>
              <a:innerShdw blurRad="254000">
                <a:schemeClr val="bg2">
                  <a:lumMod val="90000"/>
                  <a:lumOff val="1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51" name="Freeform 8">
              <a:extLst>
                <a:ext uri="{FF2B5EF4-FFF2-40B4-BE49-F238E27FC236}">
                  <a16:creationId xmlns:a16="http://schemas.microsoft.com/office/drawing/2014/main" id="{E8D529E5-8838-47F0-98A4-2D46F11E499C}"/>
                </a:ext>
              </a:extLst>
            </p:cNvPr>
            <p:cNvSpPr>
              <a:spLocks/>
            </p:cNvSpPr>
            <p:nvPr/>
          </p:nvSpPr>
          <p:spPr bwMode="auto">
            <a:xfrm rot="1800000">
              <a:off x="5508097" y="1586019"/>
              <a:ext cx="315144" cy="538275"/>
            </a:xfrm>
            <a:custGeom>
              <a:avLst/>
              <a:gdLst>
                <a:gd name="T0" fmla="*/ 274 w 274"/>
                <a:gd name="T1" fmla="*/ 0 h 468"/>
                <a:gd name="T2" fmla="*/ 274 w 274"/>
                <a:gd name="T3" fmla="*/ 310 h 468"/>
                <a:gd name="T4" fmla="*/ 274 w 274"/>
                <a:gd name="T5" fmla="*/ 310 h 468"/>
                <a:gd name="T6" fmla="*/ 0 w 274"/>
                <a:gd name="T7" fmla="*/ 468 h 468"/>
                <a:gd name="T8" fmla="*/ 0 w 274"/>
                <a:gd name="T9" fmla="*/ 159 h 468"/>
                <a:gd name="T10" fmla="*/ 274 w 274"/>
                <a:gd name="T11" fmla="*/ 0 h 468"/>
                <a:gd name="T12" fmla="*/ 274 w 274"/>
                <a:gd name="T13" fmla="*/ 0 h 468"/>
              </a:gdLst>
              <a:ahLst/>
              <a:cxnLst>
                <a:cxn ang="0">
                  <a:pos x="T0" y="T1"/>
                </a:cxn>
                <a:cxn ang="0">
                  <a:pos x="T2" y="T3"/>
                </a:cxn>
                <a:cxn ang="0">
                  <a:pos x="T4" y="T5"/>
                </a:cxn>
                <a:cxn ang="0">
                  <a:pos x="T6" y="T7"/>
                </a:cxn>
                <a:cxn ang="0">
                  <a:pos x="T8" y="T9"/>
                </a:cxn>
                <a:cxn ang="0">
                  <a:pos x="T10" y="T11"/>
                </a:cxn>
                <a:cxn ang="0">
                  <a:pos x="T12" y="T13"/>
                </a:cxn>
              </a:cxnLst>
              <a:rect l="0" t="0" r="r" b="b"/>
              <a:pathLst>
                <a:path w="274" h="468">
                  <a:moveTo>
                    <a:pt x="274" y="0"/>
                  </a:moveTo>
                  <a:lnTo>
                    <a:pt x="274" y="310"/>
                  </a:lnTo>
                  <a:lnTo>
                    <a:pt x="274" y="310"/>
                  </a:lnTo>
                  <a:lnTo>
                    <a:pt x="0" y="468"/>
                  </a:lnTo>
                  <a:lnTo>
                    <a:pt x="0" y="159"/>
                  </a:lnTo>
                  <a:lnTo>
                    <a:pt x="274" y="0"/>
                  </a:lnTo>
                  <a:lnTo>
                    <a:pt x="274" y="0"/>
                  </a:lnTo>
                  <a:close/>
                </a:path>
              </a:pathLst>
            </a:custGeom>
            <a:gradFill flip="none" rotWithShape="1">
              <a:gsLst>
                <a:gs pos="20000">
                  <a:schemeClr val="bg2">
                    <a:lumMod val="90000"/>
                    <a:lumOff val="10000"/>
                    <a:alpha val="20000"/>
                  </a:schemeClr>
                </a:gs>
                <a:gs pos="100000">
                  <a:schemeClr val="accent1">
                    <a:lumMod val="60000"/>
                    <a:lumOff val="40000"/>
                    <a:alpha val="20000"/>
                  </a:schemeClr>
                </a:gs>
              </a:gsLst>
              <a:lin ang="18000000" scaled="0"/>
              <a:tileRect/>
            </a:gradFill>
            <a:ln>
              <a:noFill/>
            </a:ln>
            <a:effectLst>
              <a:innerShdw blurRad="254000">
                <a:schemeClr val="accent1">
                  <a:lumMod val="60000"/>
                  <a:lumOff val="40000"/>
                  <a:alpha val="6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sp>
        <p:nvSpPr>
          <p:cNvPr id="2" name="Title 1">
            <a:extLst>
              <a:ext uri="{FF2B5EF4-FFF2-40B4-BE49-F238E27FC236}">
                <a16:creationId xmlns:a16="http://schemas.microsoft.com/office/drawing/2014/main" id="{45DA2564-D3DB-48AD-83F0-6CC6B5743960}"/>
              </a:ext>
            </a:extLst>
          </p:cNvPr>
          <p:cNvSpPr>
            <a:spLocks noGrp="1"/>
          </p:cNvSpPr>
          <p:nvPr>
            <p:ph type="title"/>
          </p:nvPr>
        </p:nvSpPr>
        <p:spPr>
          <a:xfrm>
            <a:off x="563563" y="474345"/>
            <a:ext cx="11077574" cy="2954655"/>
          </a:xfrm>
        </p:spPr>
        <p:txBody>
          <a:bodyPr vert="horz" wrap="square" lIns="0" tIns="0" rIns="0" bIns="0" rtlCol="0" anchor="b" anchorCtr="0">
            <a:normAutofit/>
          </a:bodyPr>
          <a:lstStyle>
            <a:lvl1pPr>
              <a:defRPr lang="en-US" sz="6400" dirty="0"/>
            </a:lvl1pPr>
          </a:lstStyle>
          <a:p>
            <a:pPr lvl="0">
              <a:lnSpc>
                <a:spcPct val="100000"/>
              </a:lnSpc>
            </a:pPr>
            <a:r>
              <a:rPr lang="en-US"/>
              <a:t>Click to edit Master title style</a:t>
            </a:r>
            <a:endParaRPr lang="en-US" dirty="0"/>
          </a:p>
        </p:txBody>
      </p:sp>
      <p:sp>
        <p:nvSpPr>
          <p:cNvPr id="4" name="Date Placeholder 3">
            <a:extLst>
              <a:ext uri="{FF2B5EF4-FFF2-40B4-BE49-F238E27FC236}">
                <a16:creationId xmlns:a16="http://schemas.microsoft.com/office/drawing/2014/main" id="{56403DDF-462A-45CE-931B-010AB4F73C3F}"/>
              </a:ext>
            </a:extLst>
          </p:cNvPr>
          <p:cNvSpPr>
            <a:spLocks noGrp="1"/>
          </p:cNvSpPr>
          <p:nvPr>
            <p:ph type="dt" sz="half" idx="10"/>
          </p:nvPr>
        </p:nvSpPr>
        <p:spPr/>
        <p:txBody>
          <a:bodyPr/>
          <a:lstStyle/>
          <a:p>
            <a:fld id="{FE809929-0719-4517-94D6-FDF7F99E70F6}" type="datetime2">
              <a:rPr lang="en-US" smtClean="0"/>
              <a:t>Sunday, March 9, 2025</a:t>
            </a:fld>
            <a:endParaRPr lang="en-US"/>
          </a:p>
        </p:txBody>
      </p:sp>
      <p:sp>
        <p:nvSpPr>
          <p:cNvPr id="5" name="Footer Placeholder 4">
            <a:extLst>
              <a:ext uri="{FF2B5EF4-FFF2-40B4-BE49-F238E27FC236}">
                <a16:creationId xmlns:a16="http://schemas.microsoft.com/office/drawing/2014/main" id="{39E10702-2ACF-4768-9E91-8CB87B89594D}"/>
              </a:ext>
            </a:extLst>
          </p:cNvPr>
          <p:cNvSpPr>
            <a:spLocks noGrp="1"/>
          </p:cNvSpPr>
          <p:nvPr>
            <p:ph type="ftr" sz="quarter" idx="11"/>
          </p:nvPr>
        </p:nvSpPr>
        <p:spPr/>
        <p:txBody>
          <a:bodyPr/>
          <a:lstStyle/>
          <a:p>
            <a:r>
              <a:rPr lang="en-US"/>
              <a:t>Sample Footer</a:t>
            </a:r>
          </a:p>
        </p:txBody>
      </p:sp>
      <p:sp>
        <p:nvSpPr>
          <p:cNvPr id="6" name="Slide Number Placeholder 5">
            <a:extLst>
              <a:ext uri="{FF2B5EF4-FFF2-40B4-BE49-F238E27FC236}">
                <a16:creationId xmlns:a16="http://schemas.microsoft.com/office/drawing/2014/main" id="{E8DFA722-391E-4FCF-8E15-0D7E2EC02B63}"/>
              </a:ext>
            </a:extLst>
          </p:cNvPr>
          <p:cNvSpPr>
            <a:spLocks noGrp="1"/>
          </p:cNvSpPr>
          <p:nvPr>
            <p:ph type="sldNum" sz="quarter" idx="12"/>
          </p:nvPr>
        </p:nvSpPr>
        <p:spPr/>
        <p:txBody>
          <a:bodyPr/>
          <a:lstStyle/>
          <a:p>
            <a:fld id="{DBA1B0FB-D917-4C8C-928F-313BD683BF39}" type="slidenum">
              <a:rPr lang="en-US" smtClean="0"/>
              <a:t>‹#›</a:t>
            </a:fld>
            <a:endParaRPr lang="en-US"/>
          </a:p>
        </p:txBody>
      </p:sp>
      <p:sp>
        <p:nvSpPr>
          <p:cNvPr id="3" name="Text Placeholder 2">
            <a:extLst>
              <a:ext uri="{FF2B5EF4-FFF2-40B4-BE49-F238E27FC236}">
                <a16:creationId xmlns:a16="http://schemas.microsoft.com/office/drawing/2014/main" id="{76EEA752-36DA-440B-8747-0EB2914080EE}"/>
              </a:ext>
            </a:extLst>
          </p:cNvPr>
          <p:cNvSpPr>
            <a:spLocks noGrp="1"/>
          </p:cNvSpPr>
          <p:nvPr>
            <p:ph type="body" idx="1"/>
          </p:nvPr>
        </p:nvSpPr>
        <p:spPr>
          <a:xfrm>
            <a:off x="566271" y="3629772"/>
            <a:ext cx="11074866" cy="2678953"/>
          </a:xfrm>
        </p:spPr>
        <p:txBody>
          <a:bodyPr>
            <a:normAutofit/>
          </a:bodyPr>
          <a:lstStyle>
            <a:lvl1pPr marL="0" indent="0">
              <a:lnSpc>
                <a:spcPct val="110000"/>
              </a:lnSpc>
              <a:spcBef>
                <a:spcPts val="0"/>
              </a:spcBef>
              <a:buNone/>
              <a:defRPr sz="2400">
                <a:solidFill>
                  <a:schemeClr val="tx1">
                    <a:alpha val="8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1" name="Freeform: Shape 40">
            <a:extLst>
              <a:ext uri="{FF2B5EF4-FFF2-40B4-BE49-F238E27FC236}">
                <a16:creationId xmlns:a16="http://schemas.microsoft.com/office/drawing/2014/main" id="{0BCC02B0-8581-4752-B7BC-3CE1EF17B9F7}"/>
              </a:ext>
            </a:extLst>
          </p:cNvPr>
          <p:cNvSpPr>
            <a:spLocks noChangeAspect="1"/>
          </p:cNvSpPr>
          <p:nvPr/>
        </p:nvSpPr>
        <p:spPr>
          <a:xfrm rot="18900000">
            <a:off x="11209132" y="4448189"/>
            <a:ext cx="999200" cy="1262947"/>
          </a:xfrm>
          <a:custGeom>
            <a:avLst/>
            <a:gdLst>
              <a:gd name="connsiteX0" fmla="*/ 540000 w 999200"/>
              <a:gd name="connsiteY0" fmla="*/ 0 h 1262947"/>
              <a:gd name="connsiteX1" fmla="*/ 999200 w 999200"/>
              <a:gd name="connsiteY1" fmla="*/ 815317 h 1262947"/>
              <a:gd name="connsiteX2" fmla="*/ 552185 w 999200"/>
              <a:gd name="connsiteY2" fmla="*/ 1262333 h 1262947"/>
              <a:gd name="connsiteX3" fmla="*/ 540000 w 999200"/>
              <a:gd name="connsiteY3" fmla="*/ 1262947 h 1262947"/>
              <a:gd name="connsiteX4" fmla="*/ 0 w 999200"/>
              <a:gd name="connsiteY4" fmla="*/ 992947 h 1262947"/>
              <a:gd name="connsiteX5" fmla="*/ 10971 w 999200"/>
              <a:gd name="connsiteY5" fmla="*/ 938533 h 1262947"/>
              <a:gd name="connsiteX6" fmla="*/ 15626 w 999200"/>
              <a:gd name="connsiteY6" fmla="*/ 931034 h 12629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9200" h="1262947">
                <a:moveTo>
                  <a:pt x="540000" y="0"/>
                </a:moveTo>
                <a:lnTo>
                  <a:pt x="999200" y="815317"/>
                </a:lnTo>
                <a:lnTo>
                  <a:pt x="552185" y="1262333"/>
                </a:lnTo>
                <a:lnTo>
                  <a:pt x="540000" y="1262947"/>
                </a:lnTo>
                <a:cubicBezTo>
                  <a:pt x="241766" y="1262947"/>
                  <a:pt x="0" y="1142064"/>
                  <a:pt x="0" y="992947"/>
                </a:cubicBezTo>
                <a:cubicBezTo>
                  <a:pt x="0" y="974307"/>
                  <a:pt x="3778" y="956109"/>
                  <a:pt x="10971" y="938533"/>
                </a:cubicBezTo>
                <a:lnTo>
                  <a:pt x="15626" y="931034"/>
                </a:lnTo>
                <a:close/>
              </a:path>
            </a:pathLst>
          </a:custGeom>
          <a:gradFill>
            <a:gsLst>
              <a:gs pos="60000">
                <a:schemeClr val="bg2">
                  <a:lumMod val="90000"/>
                  <a:lumOff val="10000"/>
                </a:schemeClr>
              </a:gs>
              <a:gs pos="30000">
                <a:schemeClr val="bg2">
                  <a:lumMod val="90000"/>
                  <a:lumOff val="10000"/>
                </a:schemeClr>
              </a:gs>
              <a:gs pos="40000">
                <a:schemeClr val="bg2">
                  <a:lumMod val="75000"/>
                  <a:lumOff val="25000"/>
                </a:schemeClr>
              </a:gs>
              <a:gs pos="100000">
                <a:schemeClr val="bg2"/>
              </a:gs>
            </a:gsLst>
            <a:lin ang="10200000" scaled="0"/>
          </a:gradFill>
          <a:ln>
            <a:noFill/>
          </a:ln>
          <a:effectLst>
            <a:innerShdw blurRad="254000" dist="101600" dir="4200000">
              <a:schemeClr val="accent1">
                <a:lumMod val="60000"/>
                <a:lumOff val="40000"/>
                <a:alpha val="4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43" name="Freeform: Shape 42">
            <a:extLst>
              <a:ext uri="{FF2B5EF4-FFF2-40B4-BE49-F238E27FC236}">
                <a16:creationId xmlns:a16="http://schemas.microsoft.com/office/drawing/2014/main" id="{EA0FF4DB-8180-4D26-AEAE-7ECDB670F71D}"/>
              </a:ext>
            </a:extLst>
          </p:cNvPr>
          <p:cNvSpPr/>
          <p:nvPr/>
        </p:nvSpPr>
        <p:spPr>
          <a:xfrm rot="2700000">
            <a:off x="11686937" y="4853516"/>
            <a:ext cx="540000" cy="978284"/>
          </a:xfrm>
          <a:custGeom>
            <a:avLst/>
            <a:gdLst>
              <a:gd name="connsiteX0" fmla="*/ 113288 w 540000"/>
              <a:gd name="connsiteY0" fmla="*/ 0 h 978284"/>
              <a:gd name="connsiteX1" fmla="*/ 539386 w 540000"/>
              <a:gd name="connsiteY1" fmla="*/ 426099 h 978284"/>
              <a:gd name="connsiteX2" fmla="*/ 540000 w 540000"/>
              <a:gd name="connsiteY2" fmla="*/ 438284 h 978284"/>
              <a:gd name="connsiteX3" fmla="*/ 270000 w 540000"/>
              <a:gd name="connsiteY3" fmla="*/ 978284 h 978284"/>
              <a:gd name="connsiteX4" fmla="*/ 0 w 540000"/>
              <a:gd name="connsiteY4" fmla="*/ 438284 h 978284"/>
              <a:gd name="connsiteX5" fmla="*/ 79081 w 540000"/>
              <a:gd name="connsiteY5" fmla="*/ 56446 h 9782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0000" h="978284">
                <a:moveTo>
                  <a:pt x="113288" y="0"/>
                </a:moveTo>
                <a:lnTo>
                  <a:pt x="539386" y="426099"/>
                </a:lnTo>
                <a:lnTo>
                  <a:pt x="540000" y="438284"/>
                </a:lnTo>
                <a:cubicBezTo>
                  <a:pt x="540000" y="736518"/>
                  <a:pt x="419117" y="978284"/>
                  <a:pt x="270000" y="978284"/>
                </a:cubicBezTo>
                <a:cubicBezTo>
                  <a:pt x="120883" y="978284"/>
                  <a:pt x="0" y="736518"/>
                  <a:pt x="0" y="438284"/>
                </a:cubicBezTo>
                <a:cubicBezTo>
                  <a:pt x="0" y="289167"/>
                  <a:pt x="30220" y="154167"/>
                  <a:pt x="79081" y="56446"/>
                </a:cubicBezTo>
                <a:close/>
              </a:path>
            </a:pathLst>
          </a:custGeom>
          <a:solidFill>
            <a:schemeClr val="bg2">
              <a:lumMod val="90000"/>
              <a:lumOff val="10000"/>
            </a:schemeClr>
          </a:solidFill>
          <a:ln>
            <a:noFill/>
          </a:ln>
          <a:effectLst>
            <a:innerShdw blurRad="12700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Tree>
    <p:extLst>
      <p:ext uri="{BB962C8B-B14F-4D97-AF65-F5344CB8AC3E}">
        <p14:creationId xmlns:p14="http://schemas.microsoft.com/office/powerpoint/2010/main" val="28894477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2" name="Oval 21">
            <a:extLst>
              <a:ext uri="{FF2B5EF4-FFF2-40B4-BE49-F238E27FC236}">
                <a16:creationId xmlns:a16="http://schemas.microsoft.com/office/drawing/2014/main" id="{94729CA3-91C4-4A89-9448-A2F0E409177A}"/>
              </a:ext>
            </a:extLst>
          </p:cNvPr>
          <p:cNvSpPr>
            <a:spLocks noChangeAspect="1"/>
          </p:cNvSpPr>
          <p:nvPr/>
        </p:nvSpPr>
        <p:spPr>
          <a:xfrm>
            <a:off x="11069864" y="333375"/>
            <a:ext cx="360000" cy="360000"/>
          </a:xfrm>
          <a:prstGeom prst="ellipse">
            <a:avLst/>
          </a:prstGeom>
          <a:gradFill flip="none" rotWithShape="1">
            <a:gsLst>
              <a:gs pos="100000">
                <a:schemeClr val="bg2">
                  <a:lumMod val="50000"/>
                  <a:lumOff val="50000"/>
                </a:schemeClr>
              </a:gs>
              <a:gs pos="60000">
                <a:schemeClr val="bg2"/>
              </a:gs>
            </a:gsLst>
            <a:path path="circle">
              <a:fillToRect l="100000" b="100000"/>
            </a:path>
            <a:tileRect t="-100000" r="-100000"/>
          </a:gradFill>
          <a:ln>
            <a:noFill/>
          </a:ln>
          <a:effectLst>
            <a:innerShdw blurRad="127000" dist="63500" dir="2700000">
              <a:schemeClr val="accent1">
                <a:lumMod val="60000"/>
                <a:lumOff val="40000"/>
                <a:alpha val="20000"/>
              </a:schemeClr>
            </a:innerShdw>
            <a:softEdge rad="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nvGrpSpPr>
          <p:cNvPr id="13" name="Group 12">
            <a:extLst>
              <a:ext uri="{FF2B5EF4-FFF2-40B4-BE49-F238E27FC236}">
                <a16:creationId xmlns:a16="http://schemas.microsoft.com/office/drawing/2014/main" id="{168347B7-45FA-4A01-924D-DC385B720B3E}"/>
              </a:ext>
            </a:extLst>
          </p:cNvPr>
          <p:cNvGrpSpPr/>
          <p:nvPr/>
        </p:nvGrpSpPr>
        <p:grpSpPr>
          <a:xfrm>
            <a:off x="331786" y="5528198"/>
            <a:ext cx="631474" cy="667800"/>
            <a:chOff x="2994153" y="1378666"/>
            <a:chExt cx="631474" cy="667800"/>
          </a:xfrm>
        </p:grpSpPr>
        <p:sp>
          <p:nvSpPr>
            <p:cNvPr id="20" name="Freeform: Shape 19">
              <a:extLst>
                <a:ext uri="{FF2B5EF4-FFF2-40B4-BE49-F238E27FC236}">
                  <a16:creationId xmlns:a16="http://schemas.microsoft.com/office/drawing/2014/main" id="{31167DA1-25D1-4E60-A62E-42B6F56A96EC}"/>
                </a:ext>
              </a:extLst>
            </p:cNvPr>
            <p:cNvSpPr>
              <a:spLocks noChangeAspect="1"/>
            </p:cNvSpPr>
            <p:nvPr/>
          </p:nvSpPr>
          <p:spPr>
            <a:xfrm rot="2700000">
              <a:off x="3039890" y="1332929"/>
              <a:ext cx="540000" cy="631474"/>
            </a:xfrm>
            <a:custGeom>
              <a:avLst/>
              <a:gdLst>
                <a:gd name="connsiteX0" fmla="*/ 540000 w 1080000"/>
                <a:gd name="connsiteY0" fmla="*/ 0 h 1262947"/>
                <a:gd name="connsiteX1" fmla="*/ 1080000 w 1080000"/>
                <a:gd name="connsiteY1" fmla="*/ 931034 h 1262947"/>
                <a:gd name="connsiteX2" fmla="*/ 1064374 w 1080000"/>
                <a:gd name="connsiteY2" fmla="*/ 931034 h 1262947"/>
                <a:gd name="connsiteX3" fmla="*/ 1069029 w 1080000"/>
                <a:gd name="connsiteY3" fmla="*/ 938533 h 1262947"/>
                <a:gd name="connsiteX4" fmla="*/ 1080000 w 1080000"/>
                <a:gd name="connsiteY4" fmla="*/ 992947 h 1262947"/>
                <a:gd name="connsiteX5" fmla="*/ 540000 w 1080000"/>
                <a:gd name="connsiteY5" fmla="*/ 1262947 h 1262947"/>
                <a:gd name="connsiteX6" fmla="*/ 0 w 1080000"/>
                <a:gd name="connsiteY6" fmla="*/ 992947 h 1262947"/>
                <a:gd name="connsiteX7" fmla="*/ 10971 w 1080000"/>
                <a:gd name="connsiteY7" fmla="*/ 938533 h 1262947"/>
                <a:gd name="connsiteX8" fmla="*/ 15626 w 1080000"/>
                <a:gd name="connsiteY8" fmla="*/ 931034 h 1262947"/>
                <a:gd name="connsiteX9" fmla="*/ 0 w 1080000"/>
                <a:gd name="connsiteY9" fmla="*/ 931034 h 1262947"/>
                <a:gd name="connsiteX0" fmla="*/ 540000 w 1080000"/>
                <a:gd name="connsiteY0" fmla="*/ 0 h 1262947"/>
                <a:gd name="connsiteX1" fmla="*/ 1080000 w 1080000"/>
                <a:gd name="connsiteY1" fmla="*/ 931034 h 1262947"/>
                <a:gd name="connsiteX2" fmla="*/ 1064374 w 1080000"/>
                <a:gd name="connsiteY2" fmla="*/ 931034 h 1262947"/>
                <a:gd name="connsiteX3" fmla="*/ 1069029 w 1080000"/>
                <a:gd name="connsiteY3" fmla="*/ 938533 h 1262947"/>
                <a:gd name="connsiteX4" fmla="*/ 1080000 w 1080000"/>
                <a:gd name="connsiteY4" fmla="*/ 992947 h 1262947"/>
                <a:gd name="connsiteX5" fmla="*/ 540000 w 1080000"/>
                <a:gd name="connsiteY5" fmla="*/ 1262947 h 1262947"/>
                <a:gd name="connsiteX6" fmla="*/ 0 w 1080000"/>
                <a:gd name="connsiteY6" fmla="*/ 992947 h 1262947"/>
                <a:gd name="connsiteX7" fmla="*/ 10971 w 1080000"/>
                <a:gd name="connsiteY7" fmla="*/ 938533 h 1262947"/>
                <a:gd name="connsiteX8" fmla="*/ 15626 w 1080000"/>
                <a:gd name="connsiteY8" fmla="*/ 931034 h 1262947"/>
                <a:gd name="connsiteX9" fmla="*/ 540000 w 1080000"/>
                <a:gd name="connsiteY9" fmla="*/ 0 h 1262947"/>
                <a:gd name="connsiteX0" fmla="*/ 540000 w 1080000"/>
                <a:gd name="connsiteY0" fmla="*/ 0 h 1262947"/>
                <a:gd name="connsiteX1" fmla="*/ 1064374 w 1080000"/>
                <a:gd name="connsiteY1" fmla="*/ 931034 h 1262947"/>
                <a:gd name="connsiteX2" fmla="*/ 1069029 w 1080000"/>
                <a:gd name="connsiteY2" fmla="*/ 938533 h 1262947"/>
                <a:gd name="connsiteX3" fmla="*/ 1080000 w 1080000"/>
                <a:gd name="connsiteY3" fmla="*/ 992947 h 1262947"/>
                <a:gd name="connsiteX4" fmla="*/ 540000 w 1080000"/>
                <a:gd name="connsiteY4" fmla="*/ 1262947 h 1262947"/>
                <a:gd name="connsiteX5" fmla="*/ 0 w 1080000"/>
                <a:gd name="connsiteY5" fmla="*/ 992947 h 1262947"/>
                <a:gd name="connsiteX6" fmla="*/ 10971 w 1080000"/>
                <a:gd name="connsiteY6" fmla="*/ 938533 h 1262947"/>
                <a:gd name="connsiteX7" fmla="*/ 15626 w 1080000"/>
                <a:gd name="connsiteY7" fmla="*/ 931034 h 1262947"/>
                <a:gd name="connsiteX8" fmla="*/ 540000 w 1080000"/>
                <a:gd name="connsiteY8" fmla="*/ 0 h 12629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80000" h="1262947">
                  <a:moveTo>
                    <a:pt x="540000" y="0"/>
                  </a:moveTo>
                  <a:lnTo>
                    <a:pt x="1064374" y="931034"/>
                  </a:lnTo>
                  <a:lnTo>
                    <a:pt x="1069029" y="938533"/>
                  </a:lnTo>
                  <a:cubicBezTo>
                    <a:pt x="1076223" y="956109"/>
                    <a:pt x="1080000" y="974307"/>
                    <a:pt x="1080000" y="992947"/>
                  </a:cubicBezTo>
                  <a:cubicBezTo>
                    <a:pt x="1080000" y="1142064"/>
                    <a:pt x="838234" y="1262947"/>
                    <a:pt x="540000" y="1262947"/>
                  </a:cubicBezTo>
                  <a:cubicBezTo>
                    <a:pt x="241766" y="1262947"/>
                    <a:pt x="0" y="1142064"/>
                    <a:pt x="0" y="992947"/>
                  </a:cubicBezTo>
                  <a:cubicBezTo>
                    <a:pt x="0" y="974307"/>
                    <a:pt x="3778" y="956109"/>
                    <a:pt x="10971" y="938533"/>
                  </a:cubicBezTo>
                  <a:lnTo>
                    <a:pt x="15626" y="931034"/>
                  </a:lnTo>
                  <a:lnTo>
                    <a:pt x="540000" y="0"/>
                  </a:lnTo>
                  <a:close/>
                </a:path>
              </a:pathLst>
            </a:custGeom>
            <a:gradFill>
              <a:gsLst>
                <a:gs pos="60000">
                  <a:schemeClr val="bg2">
                    <a:lumMod val="90000"/>
                    <a:lumOff val="10000"/>
                  </a:schemeClr>
                </a:gs>
                <a:gs pos="30000">
                  <a:schemeClr val="bg2">
                    <a:lumMod val="90000"/>
                    <a:lumOff val="10000"/>
                  </a:schemeClr>
                </a:gs>
                <a:gs pos="40000">
                  <a:schemeClr val="bg2">
                    <a:lumMod val="75000"/>
                    <a:lumOff val="25000"/>
                  </a:schemeClr>
                </a:gs>
                <a:gs pos="100000">
                  <a:schemeClr val="bg2"/>
                </a:gs>
              </a:gsLst>
              <a:lin ang="600000" scaled="0"/>
            </a:gradFill>
            <a:ln>
              <a:noFill/>
            </a:ln>
            <a:effectLst>
              <a:innerShdw blurRad="254000" dist="101600" dir="2700000">
                <a:schemeClr val="accent1">
                  <a:lumMod val="60000"/>
                  <a:lumOff val="40000"/>
                  <a:alpha val="2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1" name="Oval 20">
              <a:extLst>
                <a:ext uri="{FF2B5EF4-FFF2-40B4-BE49-F238E27FC236}">
                  <a16:creationId xmlns:a16="http://schemas.microsoft.com/office/drawing/2014/main" id="{6B7B7215-A661-477E-91D0-CDBE5564D2B9}"/>
                </a:ext>
              </a:extLst>
            </p:cNvPr>
            <p:cNvSpPr/>
            <p:nvPr/>
          </p:nvSpPr>
          <p:spPr>
            <a:xfrm rot="8100000">
              <a:off x="3047090" y="1506466"/>
              <a:ext cx="270000" cy="540000"/>
            </a:xfrm>
            <a:prstGeom prst="ellipse">
              <a:avLst/>
            </a:prstGeom>
            <a:gradFill>
              <a:gsLst>
                <a:gs pos="100000">
                  <a:schemeClr val="bg2">
                    <a:lumMod val="90000"/>
                    <a:lumOff val="10000"/>
                  </a:schemeClr>
                </a:gs>
                <a:gs pos="50000">
                  <a:schemeClr val="bg2">
                    <a:lumMod val="95000"/>
                    <a:lumOff val="5000"/>
                  </a:schemeClr>
                </a:gs>
              </a:gsLst>
              <a:lin ang="5400000" scaled="0"/>
            </a:gradFill>
            <a:ln>
              <a:noFill/>
            </a:ln>
            <a:effectLst>
              <a:innerShdw blurRad="12700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sp>
        <p:nvSpPr>
          <p:cNvPr id="2" name="Title 1">
            <a:extLst>
              <a:ext uri="{FF2B5EF4-FFF2-40B4-BE49-F238E27FC236}">
                <a16:creationId xmlns:a16="http://schemas.microsoft.com/office/drawing/2014/main" id="{8978E540-142B-4A82-9C3F-E61BC190AEED}"/>
              </a:ext>
            </a:extLst>
          </p:cNvPr>
          <p:cNvSpPr>
            <a:spLocks noGrp="1"/>
          </p:cNvSpPr>
          <p:nvPr>
            <p:ph type="title"/>
          </p:nvPr>
        </p:nvSpPr>
        <p:spPr>
          <a:xfrm>
            <a:off x="550863" y="549275"/>
            <a:ext cx="11090274" cy="1332000"/>
          </a:xfrm>
        </p:spPr>
        <p:txBody>
          <a:bodyPr/>
          <a:lstStyle>
            <a:lvl1pPr>
              <a:lnSpc>
                <a:spcPct val="100000"/>
              </a:lnSpc>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02C6BF36-D4F5-4363-B440-BDAE50BBD4B6}"/>
              </a:ext>
            </a:extLst>
          </p:cNvPr>
          <p:cNvSpPr>
            <a:spLocks noGrp="1"/>
          </p:cNvSpPr>
          <p:nvPr>
            <p:ph sz="half" idx="1"/>
          </p:nvPr>
        </p:nvSpPr>
        <p:spPr>
          <a:xfrm>
            <a:off x="550862" y="2097175"/>
            <a:ext cx="5435600" cy="39956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F8362910-87AA-4E67-992D-8D4822FD89FE}"/>
              </a:ext>
            </a:extLst>
          </p:cNvPr>
          <p:cNvSpPr>
            <a:spLocks noGrp="1"/>
          </p:cNvSpPr>
          <p:nvPr>
            <p:ph sz="half" idx="2"/>
          </p:nvPr>
        </p:nvSpPr>
        <p:spPr>
          <a:xfrm>
            <a:off x="6205538" y="2097175"/>
            <a:ext cx="5435600" cy="39956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a:extLst>
              <a:ext uri="{FF2B5EF4-FFF2-40B4-BE49-F238E27FC236}">
                <a16:creationId xmlns:a16="http://schemas.microsoft.com/office/drawing/2014/main" id="{BB99A8AF-0998-4613-B1D8-C14ECBFFDF67}"/>
              </a:ext>
            </a:extLst>
          </p:cNvPr>
          <p:cNvSpPr>
            <a:spLocks noGrp="1"/>
          </p:cNvSpPr>
          <p:nvPr>
            <p:ph type="dt" sz="half" idx="10"/>
          </p:nvPr>
        </p:nvSpPr>
        <p:spPr/>
        <p:txBody>
          <a:bodyPr/>
          <a:lstStyle/>
          <a:p>
            <a:fld id="{20E95673-5512-4AAA-9AEB-E00C61EC65D5}" type="datetime2">
              <a:rPr lang="en-US" smtClean="0"/>
              <a:t>Sunday, March 9, 2025</a:t>
            </a:fld>
            <a:endParaRPr lang="en-US"/>
          </a:p>
        </p:txBody>
      </p:sp>
      <p:sp>
        <p:nvSpPr>
          <p:cNvPr id="6" name="Footer Placeholder 5">
            <a:extLst>
              <a:ext uri="{FF2B5EF4-FFF2-40B4-BE49-F238E27FC236}">
                <a16:creationId xmlns:a16="http://schemas.microsoft.com/office/drawing/2014/main" id="{66E44EAA-B8A9-4428-A9DF-1174DA940990}"/>
              </a:ext>
            </a:extLst>
          </p:cNvPr>
          <p:cNvSpPr>
            <a:spLocks noGrp="1"/>
          </p:cNvSpPr>
          <p:nvPr>
            <p:ph type="ftr" sz="quarter" idx="11"/>
          </p:nvPr>
        </p:nvSpPr>
        <p:spPr/>
        <p:txBody>
          <a:bodyPr/>
          <a:lstStyle/>
          <a:p>
            <a:r>
              <a:rPr lang="en-US"/>
              <a:t>Sample Footer</a:t>
            </a:r>
          </a:p>
        </p:txBody>
      </p:sp>
      <p:sp>
        <p:nvSpPr>
          <p:cNvPr id="7" name="Slide Number Placeholder 6">
            <a:extLst>
              <a:ext uri="{FF2B5EF4-FFF2-40B4-BE49-F238E27FC236}">
                <a16:creationId xmlns:a16="http://schemas.microsoft.com/office/drawing/2014/main" id="{19E5C381-C899-4BF9-B584-2D78074D1CB2}"/>
              </a:ext>
            </a:extLst>
          </p:cNvPr>
          <p:cNvSpPr>
            <a:spLocks noGrp="1"/>
          </p:cNvSpPr>
          <p:nvPr>
            <p:ph type="sldNum" sz="quarter" idx="12"/>
          </p:nvPr>
        </p:nvSpPr>
        <p:spPr/>
        <p:txBody>
          <a:bodyPr/>
          <a:lstStyle/>
          <a:p>
            <a:fld id="{DBA1B0FB-D917-4C8C-928F-313BD683BF39}" type="slidenum">
              <a:rPr lang="en-US" smtClean="0"/>
              <a:t>‹#›</a:t>
            </a:fld>
            <a:endParaRPr lang="en-US"/>
          </a:p>
        </p:txBody>
      </p:sp>
    </p:spTree>
    <p:extLst>
      <p:ext uri="{BB962C8B-B14F-4D97-AF65-F5344CB8AC3E}">
        <p14:creationId xmlns:p14="http://schemas.microsoft.com/office/powerpoint/2010/main" val="18488271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2" name="Oval 11">
            <a:extLst>
              <a:ext uri="{FF2B5EF4-FFF2-40B4-BE49-F238E27FC236}">
                <a16:creationId xmlns:a16="http://schemas.microsoft.com/office/drawing/2014/main" id="{FD65A50E-2F73-4426-8586-9731AFA2D2E0}"/>
              </a:ext>
            </a:extLst>
          </p:cNvPr>
          <p:cNvSpPr>
            <a:spLocks noChangeAspect="1"/>
          </p:cNvSpPr>
          <p:nvPr/>
        </p:nvSpPr>
        <p:spPr>
          <a:xfrm>
            <a:off x="11091612" y="5893466"/>
            <a:ext cx="360000" cy="360000"/>
          </a:xfrm>
          <a:prstGeom prst="ellipse">
            <a:avLst/>
          </a:prstGeom>
          <a:gradFill flip="none" rotWithShape="1">
            <a:gsLst>
              <a:gs pos="100000">
                <a:schemeClr val="bg2">
                  <a:lumMod val="50000"/>
                  <a:lumOff val="50000"/>
                </a:schemeClr>
              </a:gs>
              <a:gs pos="60000">
                <a:schemeClr val="bg2"/>
              </a:gs>
            </a:gsLst>
            <a:path path="circle">
              <a:fillToRect l="100000" b="100000"/>
            </a:path>
            <a:tileRect t="-100000" r="-100000"/>
          </a:gradFill>
          <a:ln>
            <a:noFill/>
          </a:ln>
          <a:effectLst>
            <a:innerShdw blurRad="127000" dist="63500" dir="2700000">
              <a:schemeClr val="accent1">
                <a:lumMod val="60000"/>
                <a:lumOff val="40000"/>
                <a:alpha val="20000"/>
              </a:schemeClr>
            </a:innerShdw>
            <a:softEdge rad="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1" name="Rectangle 10">
            <a:extLst>
              <a:ext uri="{FF2B5EF4-FFF2-40B4-BE49-F238E27FC236}">
                <a16:creationId xmlns:a16="http://schemas.microsoft.com/office/drawing/2014/main" id="{EB89C080-4102-49AE-BDA9-59A4A67E2486}"/>
              </a:ext>
            </a:extLst>
          </p:cNvPr>
          <p:cNvSpPr/>
          <p:nvPr/>
        </p:nvSpPr>
        <p:spPr>
          <a:xfrm>
            <a:off x="11451612" y="5827878"/>
            <a:ext cx="379049" cy="360000"/>
          </a:xfrm>
          <a:prstGeom prst="rect">
            <a:avLst/>
          </a:prstGeom>
          <a:solidFill>
            <a:schemeClr val="bg2">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DE62014-F04C-495A-964E-6B888D49CDE9}"/>
              </a:ext>
            </a:extLst>
          </p:cNvPr>
          <p:cNvSpPr>
            <a:spLocks noGrp="1"/>
          </p:cNvSpPr>
          <p:nvPr>
            <p:ph type="title"/>
          </p:nvPr>
        </p:nvSpPr>
        <p:spPr>
          <a:xfrm>
            <a:off x="550862" y="549275"/>
            <a:ext cx="11097551" cy="1332000"/>
          </a:xfrm>
        </p:spPr>
        <p:txBody>
          <a:bodyPr vert="horz" wrap="square" lIns="0" tIns="0" rIns="0" bIns="0" rtlCol="0" anchor="t" anchorCtr="0">
            <a:normAutofit/>
          </a:bodyPr>
          <a:lstStyle>
            <a:lvl1pPr>
              <a:defRPr lang="en-US" sz="3200" dirty="0"/>
            </a:lvl1pPr>
          </a:lstStyle>
          <a:p>
            <a:pPr lvl="0">
              <a:lnSpc>
                <a:spcPct val="100000"/>
              </a:lnSpc>
            </a:pPr>
            <a:r>
              <a:rPr lang="en-US"/>
              <a:t>Click to edit Master title style</a:t>
            </a:r>
            <a:endParaRPr lang="en-US" dirty="0"/>
          </a:p>
        </p:txBody>
      </p:sp>
      <p:sp>
        <p:nvSpPr>
          <p:cNvPr id="3" name="Text Placeholder 2">
            <a:extLst>
              <a:ext uri="{FF2B5EF4-FFF2-40B4-BE49-F238E27FC236}">
                <a16:creationId xmlns:a16="http://schemas.microsoft.com/office/drawing/2014/main" id="{555DF027-E633-44EE-ACA0-C205930AA93E}"/>
              </a:ext>
            </a:extLst>
          </p:cNvPr>
          <p:cNvSpPr>
            <a:spLocks noGrp="1"/>
          </p:cNvSpPr>
          <p:nvPr>
            <p:ph type="body" idx="1"/>
          </p:nvPr>
        </p:nvSpPr>
        <p:spPr>
          <a:xfrm>
            <a:off x="550864" y="1881275"/>
            <a:ext cx="5437186" cy="535354"/>
          </a:xfrm>
        </p:spPr>
        <p:txBody>
          <a:bodyPr anchor="b">
            <a:normAutofit/>
          </a:bodyPr>
          <a:lstStyle>
            <a:lvl1pPr marL="0" indent="0">
              <a:buNone/>
              <a:defRPr sz="1400" b="0" cap="all" spc="200" baseline="0">
                <a:solidFill>
                  <a:schemeClr val="tx1"/>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BA4F363-FEEF-4CD2-A18E-17AE8D485171}"/>
              </a:ext>
            </a:extLst>
          </p:cNvPr>
          <p:cNvSpPr>
            <a:spLocks noGrp="1"/>
          </p:cNvSpPr>
          <p:nvPr>
            <p:ph sz="half" idx="2"/>
          </p:nvPr>
        </p:nvSpPr>
        <p:spPr>
          <a:xfrm>
            <a:off x="550863" y="2577270"/>
            <a:ext cx="5429114" cy="351555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34E50F8C-4D64-40FD-AE8C-6A1F3C2A84ED}"/>
              </a:ext>
            </a:extLst>
          </p:cNvPr>
          <p:cNvSpPr>
            <a:spLocks noGrp="1"/>
          </p:cNvSpPr>
          <p:nvPr>
            <p:ph type="body" sz="quarter" idx="3"/>
          </p:nvPr>
        </p:nvSpPr>
        <p:spPr>
          <a:xfrm>
            <a:off x="6212024" y="1881275"/>
            <a:ext cx="5436392" cy="535354"/>
          </a:xfrm>
        </p:spPr>
        <p:txBody>
          <a:bodyPr vert="horz" wrap="square" lIns="0" tIns="0" rIns="0" bIns="0" rtlCol="0" anchor="b">
            <a:normAutofit/>
          </a:bodyPr>
          <a:lstStyle>
            <a:lvl1pPr>
              <a:defRPr lang="en-US" sz="1400" b="0" cap="all" spc="200" baseline="0" dirty="0">
                <a:solidFill>
                  <a:schemeClr val="tx1"/>
                </a:solidFill>
              </a:defRPr>
            </a:lvl1pPr>
          </a:lstStyle>
          <a:p>
            <a:pPr marL="0" lvl="0" indent="0">
              <a:buNone/>
            </a:pPr>
            <a:r>
              <a:rPr lang="en-US"/>
              <a:t>Click to edit Master text styles</a:t>
            </a:r>
          </a:p>
        </p:txBody>
      </p:sp>
      <p:sp>
        <p:nvSpPr>
          <p:cNvPr id="6" name="Content Placeholder 5">
            <a:extLst>
              <a:ext uri="{FF2B5EF4-FFF2-40B4-BE49-F238E27FC236}">
                <a16:creationId xmlns:a16="http://schemas.microsoft.com/office/drawing/2014/main" id="{A7AC943E-DB2B-40E0-907F-8EA1404791DE}"/>
              </a:ext>
            </a:extLst>
          </p:cNvPr>
          <p:cNvSpPr>
            <a:spLocks noGrp="1"/>
          </p:cNvSpPr>
          <p:nvPr>
            <p:ph sz="quarter" idx="4"/>
          </p:nvPr>
        </p:nvSpPr>
        <p:spPr>
          <a:xfrm>
            <a:off x="6212023" y="2577270"/>
            <a:ext cx="5436391" cy="351555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DDCDCD5B-3F26-4AFA-8BD4-E5D8DD2AF494}"/>
              </a:ext>
            </a:extLst>
          </p:cNvPr>
          <p:cNvSpPr>
            <a:spLocks noGrp="1"/>
          </p:cNvSpPr>
          <p:nvPr>
            <p:ph type="dt" sz="half" idx="10"/>
          </p:nvPr>
        </p:nvSpPr>
        <p:spPr/>
        <p:txBody>
          <a:bodyPr/>
          <a:lstStyle/>
          <a:p>
            <a:fld id="{C13138FA-2E87-4873-8BBA-13E447C9A99A}" type="datetime2">
              <a:rPr lang="en-US" smtClean="0"/>
              <a:t>Sunday, March 9, 2025</a:t>
            </a:fld>
            <a:endParaRPr lang="en-US"/>
          </a:p>
        </p:txBody>
      </p:sp>
      <p:sp>
        <p:nvSpPr>
          <p:cNvPr id="8" name="Footer Placeholder 7">
            <a:extLst>
              <a:ext uri="{FF2B5EF4-FFF2-40B4-BE49-F238E27FC236}">
                <a16:creationId xmlns:a16="http://schemas.microsoft.com/office/drawing/2014/main" id="{3D10D1EE-83A0-4FB5-9B25-8A73DE891A87}"/>
              </a:ext>
            </a:extLst>
          </p:cNvPr>
          <p:cNvSpPr>
            <a:spLocks noGrp="1"/>
          </p:cNvSpPr>
          <p:nvPr>
            <p:ph type="ftr" sz="quarter" idx="11"/>
          </p:nvPr>
        </p:nvSpPr>
        <p:spPr/>
        <p:txBody>
          <a:bodyPr/>
          <a:lstStyle/>
          <a:p>
            <a:r>
              <a:rPr lang="en-US"/>
              <a:t>Sample Footer</a:t>
            </a:r>
          </a:p>
        </p:txBody>
      </p:sp>
      <p:sp>
        <p:nvSpPr>
          <p:cNvPr id="9" name="Slide Number Placeholder 8">
            <a:extLst>
              <a:ext uri="{FF2B5EF4-FFF2-40B4-BE49-F238E27FC236}">
                <a16:creationId xmlns:a16="http://schemas.microsoft.com/office/drawing/2014/main" id="{03031C35-2E5B-491D-85ED-DB42A4FE1623}"/>
              </a:ext>
            </a:extLst>
          </p:cNvPr>
          <p:cNvSpPr>
            <a:spLocks noGrp="1"/>
          </p:cNvSpPr>
          <p:nvPr>
            <p:ph type="sldNum" sz="quarter" idx="12"/>
          </p:nvPr>
        </p:nvSpPr>
        <p:spPr/>
        <p:txBody>
          <a:bodyPr/>
          <a:lstStyle/>
          <a:p>
            <a:fld id="{DBA1B0FB-D917-4C8C-928F-313BD683BF39}" type="slidenum">
              <a:rPr lang="en-US" smtClean="0"/>
              <a:t>‹#›</a:t>
            </a:fld>
            <a:endParaRPr lang="en-US"/>
          </a:p>
        </p:txBody>
      </p:sp>
    </p:spTree>
    <p:extLst>
      <p:ext uri="{BB962C8B-B14F-4D97-AF65-F5344CB8AC3E}">
        <p14:creationId xmlns:p14="http://schemas.microsoft.com/office/powerpoint/2010/main" val="22837058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22053C-0E9C-4159-B7C9-6AB74343918D}"/>
              </a:ext>
            </a:extLst>
          </p:cNvPr>
          <p:cNvSpPr>
            <a:spLocks noGrp="1"/>
          </p:cNvSpPr>
          <p:nvPr>
            <p:ph type="title"/>
          </p:nvPr>
        </p:nvSpPr>
        <p:spPr>
          <a:xfrm>
            <a:off x="3359149" y="550799"/>
            <a:ext cx="8283313" cy="5542025"/>
          </a:xfrm>
        </p:spPr>
        <p:txBody>
          <a:bodyPr vert="horz" wrap="square" lIns="0" tIns="0" rIns="0" bIns="0" rtlCol="0" anchor="ctr" anchorCtr="0">
            <a:normAutofit/>
          </a:bodyPr>
          <a:lstStyle>
            <a:lvl1pPr>
              <a:defRPr lang="en-US" dirty="0"/>
            </a:lvl1pPr>
          </a:lstStyle>
          <a:p>
            <a:pPr lvl="0">
              <a:lnSpc>
                <a:spcPct val="100000"/>
              </a:lnSpc>
            </a:pPr>
            <a:r>
              <a:rPr lang="en-US"/>
              <a:t>Click to edit Master title style</a:t>
            </a:r>
            <a:endParaRPr lang="en-US" dirty="0"/>
          </a:p>
        </p:txBody>
      </p:sp>
      <p:sp>
        <p:nvSpPr>
          <p:cNvPr id="3" name="Date Placeholder 2">
            <a:extLst>
              <a:ext uri="{FF2B5EF4-FFF2-40B4-BE49-F238E27FC236}">
                <a16:creationId xmlns:a16="http://schemas.microsoft.com/office/drawing/2014/main" id="{D4F51F65-E111-4656-83BE-CFCDE2DD6CD6}"/>
              </a:ext>
            </a:extLst>
          </p:cNvPr>
          <p:cNvSpPr>
            <a:spLocks noGrp="1"/>
          </p:cNvSpPr>
          <p:nvPr>
            <p:ph type="dt" sz="half" idx="10"/>
          </p:nvPr>
        </p:nvSpPr>
        <p:spPr/>
        <p:txBody>
          <a:bodyPr/>
          <a:lstStyle/>
          <a:p>
            <a:fld id="{D75BB40A-97BD-4BFB-B639-0BFF95FDE8B7}" type="datetime2">
              <a:rPr lang="en-US" smtClean="0"/>
              <a:t>Sunday, March 9, 2025</a:t>
            </a:fld>
            <a:endParaRPr lang="en-US"/>
          </a:p>
        </p:txBody>
      </p:sp>
      <p:sp>
        <p:nvSpPr>
          <p:cNvPr id="4" name="Footer Placeholder 3">
            <a:extLst>
              <a:ext uri="{FF2B5EF4-FFF2-40B4-BE49-F238E27FC236}">
                <a16:creationId xmlns:a16="http://schemas.microsoft.com/office/drawing/2014/main" id="{F9FF82CB-2D17-4918-821E-485475CF243B}"/>
              </a:ext>
            </a:extLst>
          </p:cNvPr>
          <p:cNvSpPr>
            <a:spLocks noGrp="1"/>
          </p:cNvSpPr>
          <p:nvPr>
            <p:ph type="ftr" sz="quarter" idx="11"/>
          </p:nvPr>
        </p:nvSpPr>
        <p:spPr/>
        <p:txBody>
          <a:bodyPr/>
          <a:lstStyle/>
          <a:p>
            <a:r>
              <a:rPr lang="en-US"/>
              <a:t>Sample Footer</a:t>
            </a:r>
          </a:p>
        </p:txBody>
      </p:sp>
      <p:sp>
        <p:nvSpPr>
          <p:cNvPr id="5" name="Slide Number Placeholder 4">
            <a:extLst>
              <a:ext uri="{FF2B5EF4-FFF2-40B4-BE49-F238E27FC236}">
                <a16:creationId xmlns:a16="http://schemas.microsoft.com/office/drawing/2014/main" id="{7B66589D-A056-4817-AE15-39D87FE13169}"/>
              </a:ext>
            </a:extLst>
          </p:cNvPr>
          <p:cNvSpPr>
            <a:spLocks noGrp="1"/>
          </p:cNvSpPr>
          <p:nvPr>
            <p:ph type="sldNum" sz="quarter" idx="12"/>
          </p:nvPr>
        </p:nvSpPr>
        <p:spPr/>
        <p:txBody>
          <a:bodyPr/>
          <a:lstStyle/>
          <a:p>
            <a:fld id="{DBA1B0FB-D917-4C8C-928F-313BD683BF39}" type="slidenum">
              <a:rPr lang="en-US" smtClean="0"/>
              <a:t>‹#›</a:t>
            </a:fld>
            <a:endParaRPr lang="en-US"/>
          </a:p>
        </p:txBody>
      </p:sp>
      <p:sp>
        <p:nvSpPr>
          <p:cNvPr id="39" name="Freeform: Shape 38">
            <a:extLst>
              <a:ext uri="{FF2B5EF4-FFF2-40B4-BE49-F238E27FC236}">
                <a16:creationId xmlns:a16="http://schemas.microsoft.com/office/drawing/2014/main" id="{E489F067-39E1-4757-BC11-6169A343F2E1}"/>
              </a:ext>
            </a:extLst>
          </p:cNvPr>
          <p:cNvSpPr>
            <a:spLocks noChangeAspect="1"/>
          </p:cNvSpPr>
          <p:nvPr/>
        </p:nvSpPr>
        <p:spPr>
          <a:xfrm rot="18900000" flipV="1">
            <a:off x="-410727" y="3958416"/>
            <a:ext cx="3536330" cy="1853969"/>
          </a:xfrm>
          <a:custGeom>
            <a:avLst/>
            <a:gdLst>
              <a:gd name="connsiteX0" fmla="*/ 3536330 w 3536330"/>
              <a:gd name="connsiteY0" fmla="*/ 1853969 h 1853969"/>
              <a:gd name="connsiteX1" fmla="*/ 1682362 w 3536330"/>
              <a:gd name="connsiteY1" fmla="*/ 0 h 1853969"/>
              <a:gd name="connsiteX2" fmla="*/ 52157 w 3536330"/>
              <a:gd name="connsiteY2" fmla="*/ 970257 h 1853969"/>
              <a:gd name="connsiteX3" fmla="*/ 0 w 3536330"/>
              <a:gd name="connsiteY3" fmla="*/ 1078528 h 1853969"/>
              <a:gd name="connsiteX4" fmla="*/ 757215 w 3536330"/>
              <a:gd name="connsiteY4" fmla="*/ 1835743 h 1853969"/>
              <a:gd name="connsiteX5" fmla="*/ 774211 w 3536330"/>
              <a:gd name="connsiteY5" fmla="*/ 1667149 h 1853969"/>
              <a:gd name="connsiteX6" fmla="*/ 1682362 w 3536330"/>
              <a:gd name="connsiteY6" fmla="*/ 926985 h 1853969"/>
              <a:gd name="connsiteX7" fmla="*/ 2609345 w 3536330"/>
              <a:gd name="connsiteY7" fmla="*/ 1853969 h 1853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536330" h="1853969">
                <a:moveTo>
                  <a:pt x="3536330" y="1853969"/>
                </a:moveTo>
                <a:cubicBezTo>
                  <a:pt x="3536330" y="830051"/>
                  <a:pt x="2706280" y="0"/>
                  <a:pt x="1682362" y="0"/>
                </a:cubicBezTo>
                <a:cubicBezTo>
                  <a:pt x="978418" y="0"/>
                  <a:pt x="366107" y="392328"/>
                  <a:pt x="52157" y="970257"/>
                </a:cubicBezTo>
                <a:lnTo>
                  <a:pt x="0" y="1078528"/>
                </a:lnTo>
                <a:lnTo>
                  <a:pt x="757215" y="1835743"/>
                </a:lnTo>
                <a:lnTo>
                  <a:pt x="774211" y="1667149"/>
                </a:lnTo>
                <a:cubicBezTo>
                  <a:pt x="860649" y="1244739"/>
                  <a:pt x="1234397" y="926985"/>
                  <a:pt x="1682362" y="926985"/>
                </a:cubicBezTo>
                <a:cubicBezTo>
                  <a:pt x="2194320" y="926985"/>
                  <a:pt x="2609345" y="1342010"/>
                  <a:pt x="2609345" y="1853969"/>
                </a:cubicBezTo>
                <a:close/>
              </a:path>
            </a:pathLst>
          </a:custGeom>
          <a:gradFill flip="none" rotWithShape="1">
            <a:gsLst>
              <a:gs pos="97000">
                <a:schemeClr val="bg2"/>
              </a:gs>
              <a:gs pos="31000">
                <a:schemeClr val="bg2">
                  <a:lumMod val="90000"/>
                  <a:lumOff val="10000"/>
                </a:schemeClr>
              </a:gs>
            </a:gsLst>
            <a:lin ang="15000000" scaled="0"/>
            <a:tileRect/>
          </a:gradFill>
          <a:ln>
            <a:noFill/>
          </a:ln>
          <a:effectLst>
            <a:innerShdw blurRad="355600" dist="101600" dir="16200000">
              <a:schemeClr val="accent1">
                <a:lumMod val="60000"/>
                <a:lumOff val="40000"/>
                <a:alpha val="8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3" name="Freeform: Shape 32">
            <a:extLst>
              <a:ext uri="{FF2B5EF4-FFF2-40B4-BE49-F238E27FC236}">
                <a16:creationId xmlns:a16="http://schemas.microsoft.com/office/drawing/2014/main" id="{DD231011-607F-42F1-B2D9-2BA8E91CC6AF}"/>
              </a:ext>
            </a:extLst>
          </p:cNvPr>
          <p:cNvSpPr>
            <a:spLocks noChangeAspect="1"/>
          </p:cNvSpPr>
          <p:nvPr/>
        </p:nvSpPr>
        <p:spPr>
          <a:xfrm rot="18900000" flipV="1">
            <a:off x="-481151" y="3649708"/>
            <a:ext cx="3478701" cy="2164843"/>
          </a:xfrm>
          <a:custGeom>
            <a:avLst/>
            <a:gdLst>
              <a:gd name="connsiteX0" fmla="*/ 3478701 w 3478701"/>
              <a:gd name="connsiteY0" fmla="*/ 2164843 h 2164843"/>
              <a:gd name="connsiteX1" fmla="*/ 1624733 w 3478701"/>
              <a:gd name="connsiteY1" fmla="*/ 0 h 2164843"/>
              <a:gd name="connsiteX2" fmla="*/ 87393 w 3478701"/>
              <a:gd name="connsiteY2" fmla="*/ 954459 h 2164843"/>
              <a:gd name="connsiteX3" fmla="*/ 0 w 3478701"/>
              <a:gd name="connsiteY3" fmla="*/ 1122434 h 2164843"/>
              <a:gd name="connsiteX4" fmla="*/ 736015 w 3478701"/>
              <a:gd name="connsiteY4" fmla="*/ 1858449 h 2164843"/>
              <a:gd name="connsiteX5" fmla="*/ 739424 w 3478701"/>
              <a:gd name="connsiteY5" fmla="*/ 1842964 h 2164843"/>
              <a:gd name="connsiteX6" fmla="*/ 1624733 w 3478701"/>
              <a:gd name="connsiteY6" fmla="*/ 1082422 h 2164843"/>
              <a:gd name="connsiteX7" fmla="*/ 2551716 w 3478701"/>
              <a:gd name="connsiteY7" fmla="*/ 2164843 h 21648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78701" h="2164843">
                <a:moveTo>
                  <a:pt x="3478701" y="2164843"/>
                </a:moveTo>
                <a:cubicBezTo>
                  <a:pt x="3478701" y="969234"/>
                  <a:pt x="2648651" y="0"/>
                  <a:pt x="1624733" y="0"/>
                </a:cubicBezTo>
                <a:cubicBezTo>
                  <a:pt x="984784" y="0"/>
                  <a:pt x="420564" y="378607"/>
                  <a:pt x="87393" y="954459"/>
                </a:cubicBezTo>
                <a:lnTo>
                  <a:pt x="0" y="1122434"/>
                </a:lnTo>
                <a:lnTo>
                  <a:pt x="736015" y="1858449"/>
                </a:lnTo>
                <a:lnTo>
                  <a:pt x="739424" y="1842964"/>
                </a:lnTo>
                <a:cubicBezTo>
                  <a:pt x="856791" y="1402344"/>
                  <a:pt x="1208766" y="1082422"/>
                  <a:pt x="1624733" y="1082422"/>
                </a:cubicBezTo>
                <a:cubicBezTo>
                  <a:pt x="2136692" y="1082422"/>
                  <a:pt x="2551716" y="1567038"/>
                  <a:pt x="2551716" y="2164843"/>
                </a:cubicBezTo>
                <a:close/>
              </a:path>
            </a:pathLst>
          </a:custGeom>
          <a:solidFill>
            <a:schemeClr val="bg2">
              <a:lumMod val="50000"/>
              <a:lumOff val="50000"/>
              <a:alpha val="40000"/>
            </a:schemeClr>
          </a:solidFill>
          <a:ln>
            <a:noFill/>
          </a:ln>
          <a:effectLst>
            <a:softEdge rad="381000"/>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4" name="Oval 23">
            <a:extLst>
              <a:ext uri="{FF2B5EF4-FFF2-40B4-BE49-F238E27FC236}">
                <a16:creationId xmlns:a16="http://schemas.microsoft.com/office/drawing/2014/main" id="{EC472EFA-56B5-4A41-8D4B-E9F37727F34D}"/>
              </a:ext>
            </a:extLst>
          </p:cNvPr>
          <p:cNvSpPr/>
          <p:nvPr/>
        </p:nvSpPr>
        <p:spPr>
          <a:xfrm rot="13500000" flipV="1">
            <a:off x="1512277" y="2840042"/>
            <a:ext cx="214196" cy="933178"/>
          </a:xfrm>
          <a:prstGeom prst="ellipse">
            <a:avLst/>
          </a:prstGeom>
          <a:solidFill>
            <a:schemeClr val="bg2">
              <a:lumMod val="90000"/>
              <a:lumOff val="10000"/>
            </a:schemeClr>
          </a:solidFill>
          <a:ln>
            <a:noFill/>
          </a:ln>
          <a:effectLst>
            <a:innerShdw blurRad="12700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42" name="Oval 41">
            <a:extLst>
              <a:ext uri="{FF2B5EF4-FFF2-40B4-BE49-F238E27FC236}">
                <a16:creationId xmlns:a16="http://schemas.microsoft.com/office/drawing/2014/main" id="{33781B6C-21AD-489D-A3CB-522BB2AC543F}"/>
              </a:ext>
            </a:extLst>
          </p:cNvPr>
          <p:cNvSpPr>
            <a:spLocks noChangeAspect="1"/>
          </p:cNvSpPr>
          <p:nvPr/>
        </p:nvSpPr>
        <p:spPr>
          <a:xfrm>
            <a:off x="1780661" y="385236"/>
            <a:ext cx="1080000" cy="1080000"/>
          </a:xfrm>
          <a:prstGeom prst="ellipse">
            <a:avLst/>
          </a:prstGeom>
          <a:gradFill flip="none" rotWithShape="1">
            <a:gsLst>
              <a:gs pos="100000">
                <a:schemeClr val="bg2">
                  <a:lumMod val="50000"/>
                  <a:lumOff val="50000"/>
                </a:schemeClr>
              </a:gs>
              <a:gs pos="60000">
                <a:schemeClr val="bg2">
                  <a:lumMod val="100000"/>
                </a:schemeClr>
              </a:gs>
            </a:gsLst>
            <a:path path="circle">
              <a:fillToRect l="100000" b="100000"/>
            </a:path>
            <a:tileRect t="-100000" r="-100000"/>
          </a:gradFill>
          <a:ln>
            <a:noFill/>
          </a:ln>
          <a:effectLst>
            <a:innerShdw blurRad="254000" dist="127000" dir="2700000">
              <a:schemeClr val="accent1">
                <a:lumMod val="60000"/>
                <a:lumOff val="40000"/>
                <a:alpha val="40000"/>
              </a:schemeClr>
            </a:innerShdw>
            <a:softEdge rad="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nvGrpSpPr>
          <p:cNvPr id="51" name="Group 50">
            <a:extLst>
              <a:ext uri="{FF2B5EF4-FFF2-40B4-BE49-F238E27FC236}">
                <a16:creationId xmlns:a16="http://schemas.microsoft.com/office/drawing/2014/main" id="{01AD5B80-530E-44CD-8D4A-2796FB214CBF}"/>
              </a:ext>
            </a:extLst>
          </p:cNvPr>
          <p:cNvGrpSpPr/>
          <p:nvPr/>
        </p:nvGrpSpPr>
        <p:grpSpPr>
          <a:xfrm>
            <a:off x="623181" y="1514007"/>
            <a:ext cx="734257" cy="760506"/>
            <a:chOff x="5243759" y="1363788"/>
            <a:chExt cx="734257" cy="760506"/>
          </a:xfrm>
        </p:grpSpPr>
        <p:sp>
          <p:nvSpPr>
            <p:cNvPr id="52" name="Freeform 5">
              <a:extLst>
                <a:ext uri="{FF2B5EF4-FFF2-40B4-BE49-F238E27FC236}">
                  <a16:creationId xmlns:a16="http://schemas.microsoft.com/office/drawing/2014/main" id="{2F746AA8-9050-4515-9B17-BC8503685299}"/>
                </a:ext>
              </a:extLst>
            </p:cNvPr>
            <p:cNvSpPr>
              <a:spLocks/>
            </p:cNvSpPr>
            <p:nvPr/>
          </p:nvSpPr>
          <p:spPr bwMode="auto">
            <a:xfrm rot="1800000">
              <a:off x="5356930" y="1363788"/>
              <a:ext cx="621086" cy="364601"/>
            </a:xfrm>
            <a:custGeom>
              <a:avLst/>
              <a:gdLst>
                <a:gd name="T0" fmla="*/ 266 w 540"/>
                <a:gd name="T1" fmla="*/ 0 h 317"/>
                <a:gd name="T2" fmla="*/ 0 w 540"/>
                <a:gd name="T3" fmla="*/ 158 h 317"/>
                <a:gd name="T4" fmla="*/ 266 w 540"/>
                <a:gd name="T5" fmla="*/ 317 h 317"/>
                <a:gd name="T6" fmla="*/ 540 w 540"/>
                <a:gd name="T7" fmla="*/ 158 h 317"/>
                <a:gd name="T8" fmla="*/ 266 w 540"/>
                <a:gd name="T9" fmla="*/ 0 h 317"/>
              </a:gdLst>
              <a:ahLst/>
              <a:cxnLst>
                <a:cxn ang="0">
                  <a:pos x="T0" y="T1"/>
                </a:cxn>
                <a:cxn ang="0">
                  <a:pos x="T2" y="T3"/>
                </a:cxn>
                <a:cxn ang="0">
                  <a:pos x="T4" y="T5"/>
                </a:cxn>
                <a:cxn ang="0">
                  <a:pos x="T6" y="T7"/>
                </a:cxn>
                <a:cxn ang="0">
                  <a:pos x="T8" y="T9"/>
                </a:cxn>
              </a:cxnLst>
              <a:rect l="0" t="0" r="r" b="b"/>
              <a:pathLst>
                <a:path w="540" h="317">
                  <a:moveTo>
                    <a:pt x="266" y="0"/>
                  </a:moveTo>
                  <a:lnTo>
                    <a:pt x="0" y="158"/>
                  </a:lnTo>
                  <a:lnTo>
                    <a:pt x="266" y="317"/>
                  </a:lnTo>
                  <a:lnTo>
                    <a:pt x="540" y="158"/>
                  </a:lnTo>
                  <a:lnTo>
                    <a:pt x="266" y="0"/>
                  </a:lnTo>
                  <a:close/>
                </a:path>
              </a:pathLst>
            </a:custGeom>
            <a:gradFill flip="none" rotWithShape="1">
              <a:gsLst>
                <a:gs pos="20000">
                  <a:schemeClr val="bg2">
                    <a:lumMod val="90000"/>
                    <a:lumOff val="10000"/>
                    <a:alpha val="20000"/>
                  </a:schemeClr>
                </a:gs>
                <a:gs pos="100000">
                  <a:schemeClr val="accent1">
                    <a:lumMod val="60000"/>
                    <a:lumOff val="40000"/>
                    <a:alpha val="20000"/>
                  </a:schemeClr>
                </a:gs>
              </a:gsLst>
              <a:lin ang="0" scaled="0"/>
              <a:tileRect/>
            </a:gradFill>
            <a:ln>
              <a:noFill/>
            </a:ln>
            <a:effectLst>
              <a:innerShdw blurRad="254000">
                <a:schemeClr val="bg2">
                  <a:lumMod val="90000"/>
                  <a:lumOff val="1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53" name="Freeform 6">
              <a:extLst>
                <a:ext uri="{FF2B5EF4-FFF2-40B4-BE49-F238E27FC236}">
                  <a16:creationId xmlns:a16="http://schemas.microsoft.com/office/drawing/2014/main" id="{23EC1AC3-1698-46D5-80B7-F22F15E1A5E4}"/>
                </a:ext>
              </a:extLst>
            </p:cNvPr>
            <p:cNvSpPr>
              <a:spLocks/>
            </p:cNvSpPr>
            <p:nvPr/>
          </p:nvSpPr>
          <p:spPr bwMode="auto">
            <a:xfrm rot="1800000">
              <a:off x="5243759" y="1430747"/>
              <a:ext cx="305942" cy="538275"/>
            </a:xfrm>
            <a:custGeom>
              <a:avLst/>
              <a:gdLst>
                <a:gd name="T0" fmla="*/ 266 w 266"/>
                <a:gd name="T1" fmla="*/ 468 h 468"/>
                <a:gd name="T2" fmla="*/ 0 w 266"/>
                <a:gd name="T3" fmla="*/ 310 h 468"/>
                <a:gd name="T4" fmla="*/ 0 w 266"/>
                <a:gd name="T5" fmla="*/ 310 h 468"/>
                <a:gd name="T6" fmla="*/ 0 w 266"/>
                <a:gd name="T7" fmla="*/ 0 h 468"/>
                <a:gd name="T8" fmla="*/ 0 w 266"/>
                <a:gd name="T9" fmla="*/ 0 h 468"/>
                <a:gd name="T10" fmla="*/ 266 w 266"/>
                <a:gd name="T11" fmla="*/ 159 h 468"/>
                <a:gd name="T12" fmla="*/ 266 w 266"/>
                <a:gd name="T13" fmla="*/ 468 h 468"/>
              </a:gdLst>
              <a:ahLst/>
              <a:cxnLst>
                <a:cxn ang="0">
                  <a:pos x="T0" y="T1"/>
                </a:cxn>
                <a:cxn ang="0">
                  <a:pos x="T2" y="T3"/>
                </a:cxn>
                <a:cxn ang="0">
                  <a:pos x="T4" y="T5"/>
                </a:cxn>
                <a:cxn ang="0">
                  <a:pos x="T6" y="T7"/>
                </a:cxn>
                <a:cxn ang="0">
                  <a:pos x="T8" y="T9"/>
                </a:cxn>
                <a:cxn ang="0">
                  <a:pos x="T10" y="T11"/>
                </a:cxn>
                <a:cxn ang="0">
                  <a:pos x="T12" y="T13"/>
                </a:cxn>
              </a:cxnLst>
              <a:rect l="0" t="0" r="r" b="b"/>
              <a:pathLst>
                <a:path w="266" h="468">
                  <a:moveTo>
                    <a:pt x="266" y="468"/>
                  </a:moveTo>
                  <a:lnTo>
                    <a:pt x="0" y="310"/>
                  </a:lnTo>
                  <a:lnTo>
                    <a:pt x="0" y="310"/>
                  </a:lnTo>
                  <a:lnTo>
                    <a:pt x="0" y="0"/>
                  </a:lnTo>
                  <a:lnTo>
                    <a:pt x="0" y="0"/>
                  </a:lnTo>
                  <a:lnTo>
                    <a:pt x="266" y="159"/>
                  </a:lnTo>
                  <a:lnTo>
                    <a:pt x="266" y="468"/>
                  </a:lnTo>
                  <a:close/>
                </a:path>
              </a:pathLst>
            </a:custGeom>
            <a:gradFill flip="none" rotWithShape="1">
              <a:gsLst>
                <a:gs pos="20000">
                  <a:schemeClr val="bg2">
                    <a:lumMod val="90000"/>
                    <a:lumOff val="10000"/>
                    <a:alpha val="20000"/>
                  </a:schemeClr>
                </a:gs>
                <a:gs pos="100000">
                  <a:schemeClr val="accent1">
                    <a:lumMod val="60000"/>
                    <a:lumOff val="40000"/>
                    <a:alpha val="20000"/>
                  </a:schemeClr>
                </a:gs>
              </a:gsLst>
              <a:lin ang="19800000" scaled="0"/>
              <a:tileRect/>
            </a:gradFill>
            <a:ln>
              <a:noFill/>
            </a:ln>
            <a:effectLst>
              <a:innerShdw blurRad="254000">
                <a:schemeClr val="bg2">
                  <a:lumMod val="90000"/>
                  <a:lumOff val="1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54" name="Freeform 8">
              <a:extLst>
                <a:ext uri="{FF2B5EF4-FFF2-40B4-BE49-F238E27FC236}">
                  <a16:creationId xmlns:a16="http://schemas.microsoft.com/office/drawing/2014/main" id="{73766156-553C-46EB-93FA-4F37CC0FF5CF}"/>
                </a:ext>
              </a:extLst>
            </p:cNvPr>
            <p:cNvSpPr>
              <a:spLocks/>
            </p:cNvSpPr>
            <p:nvPr/>
          </p:nvSpPr>
          <p:spPr bwMode="auto">
            <a:xfrm rot="1800000">
              <a:off x="5508097" y="1586019"/>
              <a:ext cx="315144" cy="538275"/>
            </a:xfrm>
            <a:custGeom>
              <a:avLst/>
              <a:gdLst>
                <a:gd name="T0" fmla="*/ 274 w 274"/>
                <a:gd name="T1" fmla="*/ 0 h 468"/>
                <a:gd name="T2" fmla="*/ 274 w 274"/>
                <a:gd name="T3" fmla="*/ 310 h 468"/>
                <a:gd name="T4" fmla="*/ 274 w 274"/>
                <a:gd name="T5" fmla="*/ 310 h 468"/>
                <a:gd name="T6" fmla="*/ 0 w 274"/>
                <a:gd name="T7" fmla="*/ 468 h 468"/>
                <a:gd name="T8" fmla="*/ 0 w 274"/>
                <a:gd name="T9" fmla="*/ 159 h 468"/>
                <a:gd name="T10" fmla="*/ 274 w 274"/>
                <a:gd name="T11" fmla="*/ 0 h 468"/>
                <a:gd name="T12" fmla="*/ 274 w 274"/>
                <a:gd name="T13" fmla="*/ 0 h 468"/>
              </a:gdLst>
              <a:ahLst/>
              <a:cxnLst>
                <a:cxn ang="0">
                  <a:pos x="T0" y="T1"/>
                </a:cxn>
                <a:cxn ang="0">
                  <a:pos x="T2" y="T3"/>
                </a:cxn>
                <a:cxn ang="0">
                  <a:pos x="T4" y="T5"/>
                </a:cxn>
                <a:cxn ang="0">
                  <a:pos x="T6" y="T7"/>
                </a:cxn>
                <a:cxn ang="0">
                  <a:pos x="T8" y="T9"/>
                </a:cxn>
                <a:cxn ang="0">
                  <a:pos x="T10" y="T11"/>
                </a:cxn>
                <a:cxn ang="0">
                  <a:pos x="T12" y="T13"/>
                </a:cxn>
              </a:cxnLst>
              <a:rect l="0" t="0" r="r" b="b"/>
              <a:pathLst>
                <a:path w="274" h="468">
                  <a:moveTo>
                    <a:pt x="274" y="0"/>
                  </a:moveTo>
                  <a:lnTo>
                    <a:pt x="274" y="310"/>
                  </a:lnTo>
                  <a:lnTo>
                    <a:pt x="274" y="310"/>
                  </a:lnTo>
                  <a:lnTo>
                    <a:pt x="0" y="468"/>
                  </a:lnTo>
                  <a:lnTo>
                    <a:pt x="0" y="159"/>
                  </a:lnTo>
                  <a:lnTo>
                    <a:pt x="274" y="0"/>
                  </a:lnTo>
                  <a:lnTo>
                    <a:pt x="274" y="0"/>
                  </a:lnTo>
                  <a:close/>
                </a:path>
              </a:pathLst>
            </a:custGeom>
            <a:gradFill flip="none" rotWithShape="1">
              <a:gsLst>
                <a:gs pos="20000">
                  <a:schemeClr val="bg2">
                    <a:lumMod val="90000"/>
                    <a:lumOff val="10000"/>
                    <a:alpha val="20000"/>
                  </a:schemeClr>
                </a:gs>
                <a:gs pos="100000">
                  <a:schemeClr val="accent1">
                    <a:lumMod val="60000"/>
                    <a:lumOff val="40000"/>
                    <a:alpha val="20000"/>
                  </a:schemeClr>
                </a:gs>
              </a:gsLst>
              <a:lin ang="18000000" scaled="0"/>
              <a:tileRect/>
            </a:gradFill>
            <a:ln>
              <a:noFill/>
            </a:ln>
            <a:effectLst>
              <a:innerShdw blurRad="254000">
                <a:schemeClr val="accent1">
                  <a:lumMod val="60000"/>
                  <a:lumOff val="40000"/>
                  <a:alpha val="6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spTree>
    <p:extLst>
      <p:ext uri="{BB962C8B-B14F-4D97-AF65-F5344CB8AC3E}">
        <p14:creationId xmlns:p14="http://schemas.microsoft.com/office/powerpoint/2010/main" val="36690607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B81B449-7B97-41DC-B23F-65EDCBD316A6}"/>
              </a:ext>
            </a:extLst>
          </p:cNvPr>
          <p:cNvSpPr>
            <a:spLocks noGrp="1"/>
          </p:cNvSpPr>
          <p:nvPr>
            <p:ph type="dt" sz="half" idx="10"/>
          </p:nvPr>
        </p:nvSpPr>
        <p:spPr/>
        <p:txBody>
          <a:bodyPr/>
          <a:lstStyle/>
          <a:p>
            <a:fld id="{9EE9E0E3-ECF6-4CFE-8698-AEFEBCECC3C0}" type="datetime2">
              <a:rPr lang="en-US" smtClean="0"/>
              <a:t>Sunday, March 9, 2025</a:t>
            </a:fld>
            <a:endParaRPr lang="en-US"/>
          </a:p>
        </p:txBody>
      </p:sp>
      <p:sp>
        <p:nvSpPr>
          <p:cNvPr id="3" name="Footer Placeholder 2">
            <a:extLst>
              <a:ext uri="{FF2B5EF4-FFF2-40B4-BE49-F238E27FC236}">
                <a16:creationId xmlns:a16="http://schemas.microsoft.com/office/drawing/2014/main" id="{7C6B46D5-337B-4906-8412-4EEA3884FA7E}"/>
              </a:ext>
            </a:extLst>
          </p:cNvPr>
          <p:cNvSpPr>
            <a:spLocks noGrp="1"/>
          </p:cNvSpPr>
          <p:nvPr>
            <p:ph type="ftr" sz="quarter" idx="11"/>
          </p:nvPr>
        </p:nvSpPr>
        <p:spPr/>
        <p:txBody>
          <a:bodyPr/>
          <a:lstStyle/>
          <a:p>
            <a:r>
              <a:rPr lang="en-US"/>
              <a:t>Sample Footer</a:t>
            </a:r>
          </a:p>
        </p:txBody>
      </p:sp>
      <p:sp>
        <p:nvSpPr>
          <p:cNvPr id="4" name="Slide Number Placeholder 3">
            <a:extLst>
              <a:ext uri="{FF2B5EF4-FFF2-40B4-BE49-F238E27FC236}">
                <a16:creationId xmlns:a16="http://schemas.microsoft.com/office/drawing/2014/main" id="{E436F230-C9A7-407A-B923-873839C8D8A0}"/>
              </a:ext>
            </a:extLst>
          </p:cNvPr>
          <p:cNvSpPr>
            <a:spLocks noGrp="1"/>
          </p:cNvSpPr>
          <p:nvPr>
            <p:ph type="sldNum" sz="quarter" idx="12"/>
          </p:nvPr>
        </p:nvSpPr>
        <p:spPr/>
        <p:txBody>
          <a:bodyPr/>
          <a:lstStyle/>
          <a:p>
            <a:fld id="{DBA1B0FB-D917-4C8C-928F-313BD683BF39}" type="slidenum">
              <a:rPr lang="en-US" smtClean="0"/>
              <a:t>‹#›</a:t>
            </a:fld>
            <a:endParaRPr lang="en-US"/>
          </a:p>
        </p:txBody>
      </p:sp>
    </p:spTree>
    <p:extLst>
      <p:ext uri="{BB962C8B-B14F-4D97-AF65-F5344CB8AC3E}">
        <p14:creationId xmlns:p14="http://schemas.microsoft.com/office/powerpoint/2010/main" val="6587294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778B0BE9-88B0-4883-9BA9-CD594C400EC1}"/>
              </a:ext>
            </a:extLst>
          </p:cNvPr>
          <p:cNvGrpSpPr/>
          <p:nvPr/>
        </p:nvGrpSpPr>
        <p:grpSpPr>
          <a:xfrm>
            <a:off x="4949631" y="5111861"/>
            <a:ext cx="1262947" cy="1335600"/>
            <a:chOff x="2678417" y="2427951"/>
            <a:chExt cx="1262947" cy="1335600"/>
          </a:xfrm>
        </p:grpSpPr>
        <p:sp>
          <p:nvSpPr>
            <p:cNvPr id="11" name="Freeform: Shape 10">
              <a:extLst>
                <a:ext uri="{FF2B5EF4-FFF2-40B4-BE49-F238E27FC236}">
                  <a16:creationId xmlns:a16="http://schemas.microsoft.com/office/drawing/2014/main" id="{C59DCBF3-7AFA-4CD1-A918-BC6DDE674E6C}"/>
                </a:ext>
              </a:extLst>
            </p:cNvPr>
            <p:cNvSpPr>
              <a:spLocks noChangeAspect="1"/>
            </p:cNvSpPr>
            <p:nvPr/>
          </p:nvSpPr>
          <p:spPr>
            <a:xfrm rot="2700000">
              <a:off x="2769891" y="2336477"/>
              <a:ext cx="1080000" cy="1262947"/>
            </a:xfrm>
            <a:custGeom>
              <a:avLst/>
              <a:gdLst>
                <a:gd name="connsiteX0" fmla="*/ 540000 w 1080000"/>
                <a:gd name="connsiteY0" fmla="*/ 0 h 1262947"/>
                <a:gd name="connsiteX1" fmla="*/ 1080000 w 1080000"/>
                <a:gd name="connsiteY1" fmla="*/ 931034 h 1262947"/>
                <a:gd name="connsiteX2" fmla="*/ 1064374 w 1080000"/>
                <a:gd name="connsiteY2" fmla="*/ 931034 h 1262947"/>
                <a:gd name="connsiteX3" fmla="*/ 1069029 w 1080000"/>
                <a:gd name="connsiteY3" fmla="*/ 938533 h 1262947"/>
                <a:gd name="connsiteX4" fmla="*/ 1080000 w 1080000"/>
                <a:gd name="connsiteY4" fmla="*/ 992947 h 1262947"/>
                <a:gd name="connsiteX5" fmla="*/ 540000 w 1080000"/>
                <a:gd name="connsiteY5" fmla="*/ 1262947 h 1262947"/>
                <a:gd name="connsiteX6" fmla="*/ 0 w 1080000"/>
                <a:gd name="connsiteY6" fmla="*/ 992947 h 1262947"/>
                <a:gd name="connsiteX7" fmla="*/ 10971 w 1080000"/>
                <a:gd name="connsiteY7" fmla="*/ 938533 h 1262947"/>
                <a:gd name="connsiteX8" fmla="*/ 15626 w 1080000"/>
                <a:gd name="connsiteY8" fmla="*/ 931034 h 1262947"/>
                <a:gd name="connsiteX9" fmla="*/ 0 w 1080000"/>
                <a:gd name="connsiteY9" fmla="*/ 931034 h 1262947"/>
                <a:gd name="connsiteX0" fmla="*/ 540000 w 1080000"/>
                <a:gd name="connsiteY0" fmla="*/ 0 h 1262947"/>
                <a:gd name="connsiteX1" fmla="*/ 1080000 w 1080000"/>
                <a:gd name="connsiteY1" fmla="*/ 931034 h 1262947"/>
                <a:gd name="connsiteX2" fmla="*/ 1064374 w 1080000"/>
                <a:gd name="connsiteY2" fmla="*/ 931034 h 1262947"/>
                <a:gd name="connsiteX3" fmla="*/ 1069029 w 1080000"/>
                <a:gd name="connsiteY3" fmla="*/ 938533 h 1262947"/>
                <a:gd name="connsiteX4" fmla="*/ 1080000 w 1080000"/>
                <a:gd name="connsiteY4" fmla="*/ 992947 h 1262947"/>
                <a:gd name="connsiteX5" fmla="*/ 540000 w 1080000"/>
                <a:gd name="connsiteY5" fmla="*/ 1262947 h 1262947"/>
                <a:gd name="connsiteX6" fmla="*/ 0 w 1080000"/>
                <a:gd name="connsiteY6" fmla="*/ 992947 h 1262947"/>
                <a:gd name="connsiteX7" fmla="*/ 10971 w 1080000"/>
                <a:gd name="connsiteY7" fmla="*/ 938533 h 1262947"/>
                <a:gd name="connsiteX8" fmla="*/ 15626 w 1080000"/>
                <a:gd name="connsiteY8" fmla="*/ 931034 h 1262947"/>
                <a:gd name="connsiteX9" fmla="*/ 540000 w 1080000"/>
                <a:gd name="connsiteY9" fmla="*/ 0 h 1262947"/>
                <a:gd name="connsiteX0" fmla="*/ 540000 w 1080000"/>
                <a:gd name="connsiteY0" fmla="*/ 0 h 1262947"/>
                <a:gd name="connsiteX1" fmla="*/ 1064374 w 1080000"/>
                <a:gd name="connsiteY1" fmla="*/ 931034 h 1262947"/>
                <a:gd name="connsiteX2" fmla="*/ 1069029 w 1080000"/>
                <a:gd name="connsiteY2" fmla="*/ 938533 h 1262947"/>
                <a:gd name="connsiteX3" fmla="*/ 1080000 w 1080000"/>
                <a:gd name="connsiteY3" fmla="*/ 992947 h 1262947"/>
                <a:gd name="connsiteX4" fmla="*/ 540000 w 1080000"/>
                <a:gd name="connsiteY4" fmla="*/ 1262947 h 1262947"/>
                <a:gd name="connsiteX5" fmla="*/ 0 w 1080000"/>
                <a:gd name="connsiteY5" fmla="*/ 992947 h 1262947"/>
                <a:gd name="connsiteX6" fmla="*/ 10971 w 1080000"/>
                <a:gd name="connsiteY6" fmla="*/ 938533 h 1262947"/>
                <a:gd name="connsiteX7" fmla="*/ 15626 w 1080000"/>
                <a:gd name="connsiteY7" fmla="*/ 931034 h 1262947"/>
                <a:gd name="connsiteX8" fmla="*/ 540000 w 1080000"/>
                <a:gd name="connsiteY8" fmla="*/ 0 h 12629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80000" h="1262947">
                  <a:moveTo>
                    <a:pt x="540000" y="0"/>
                  </a:moveTo>
                  <a:lnTo>
                    <a:pt x="1064374" y="931034"/>
                  </a:lnTo>
                  <a:lnTo>
                    <a:pt x="1069029" y="938533"/>
                  </a:lnTo>
                  <a:cubicBezTo>
                    <a:pt x="1076223" y="956109"/>
                    <a:pt x="1080000" y="974307"/>
                    <a:pt x="1080000" y="992947"/>
                  </a:cubicBezTo>
                  <a:cubicBezTo>
                    <a:pt x="1080000" y="1142064"/>
                    <a:pt x="838234" y="1262947"/>
                    <a:pt x="540000" y="1262947"/>
                  </a:cubicBezTo>
                  <a:cubicBezTo>
                    <a:pt x="241766" y="1262947"/>
                    <a:pt x="0" y="1142064"/>
                    <a:pt x="0" y="992947"/>
                  </a:cubicBezTo>
                  <a:cubicBezTo>
                    <a:pt x="0" y="974307"/>
                    <a:pt x="3778" y="956109"/>
                    <a:pt x="10971" y="938533"/>
                  </a:cubicBezTo>
                  <a:lnTo>
                    <a:pt x="15626" y="931034"/>
                  </a:lnTo>
                  <a:lnTo>
                    <a:pt x="540000" y="0"/>
                  </a:lnTo>
                  <a:close/>
                </a:path>
              </a:pathLst>
            </a:custGeom>
            <a:gradFill>
              <a:gsLst>
                <a:gs pos="60000">
                  <a:schemeClr val="bg2">
                    <a:lumMod val="90000"/>
                    <a:lumOff val="10000"/>
                  </a:schemeClr>
                </a:gs>
                <a:gs pos="30000">
                  <a:schemeClr val="bg2">
                    <a:lumMod val="90000"/>
                    <a:lumOff val="10000"/>
                  </a:schemeClr>
                </a:gs>
                <a:gs pos="40000">
                  <a:schemeClr val="bg2">
                    <a:lumMod val="75000"/>
                    <a:lumOff val="25000"/>
                  </a:schemeClr>
                </a:gs>
                <a:gs pos="100000">
                  <a:schemeClr val="bg2"/>
                </a:gs>
              </a:gsLst>
              <a:lin ang="600000" scaled="0"/>
            </a:gradFill>
            <a:ln>
              <a:noFill/>
            </a:ln>
            <a:effectLst>
              <a:innerShdw blurRad="254000" dist="101600" dir="2700000">
                <a:schemeClr val="accent1">
                  <a:lumMod val="60000"/>
                  <a:lumOff val="40000"/>
                  <a:alpha val="4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2" name="Oval 11">
              <a:extLst>
                <a:ext uri="{FF2B5EF4-FFF2-40B4-BE49-F238E27FC236}">
                  <a16:creationId xmlns:a16="http://schemas.microsoft.com/office/drawing/2014/main" id="{06964A02-96E1-4654-9187-DDDE7409F75B}"/>
                </a:ext>
              </a:extLst>
            </p:cNvPr>
            <p:cNvSpPr/>
            <p:nvPr/>
          </p:nvSpPr>
          <p:spPr>
            <a:xfrm rot="8100000">
              <a:off x="2784291" y="2683551"/>
              <a:ext cx="540000" cy="1080000"/>
            </a:xfrm>
            <a:prstGeom prst="ellipse">
              <a:avLst/>
            </a:prstGeom>
            <a:gradFill>
              <a:gsLst>
                <a:gs pos="100000">
                  <a:schemeClr val="bg2">
                    <a:lumMod val="90000"/>
                    <a:lumOff val="10000"/>
                  </a:schemeClr>
                </a:gs>
                <a:gs pos="50000">
                  <a:schemeClr val="bg2">
                    <a:lumMod val="95000"/>
                    <a:lumOff val="5000"/>
                  </a:schemeClr>
                </a:gs>
              </a:gsLst>
              <a:lin ang="5400000" scaled="0"/>
            </a:gradFill>
            <a:ln>
              <a:noFill/>
            </a:ln>
            <a:effectLst>
              <a:innerShdw blurRad="12700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sp>
        <p:nvSpPr>
          <p:cNvPr id="2" name="Title 1">
            <a:extLst>
              <a:ext uri="{FF2B5EF4-FFF2-40B4-BE49-F238E27FC236}">
                <a16:creationId xmlns:a16="http://schemas.microsoft.com/office/drawing/2014/main" id="{BF3FF76C-A012-4CDA-8AE7-E9413955716A}"/>
              </a:ext>
            </a:extLst>
          </p:cNvPr>
          <p:cNvSpPr>
            <a:spLocks noGrp="1"/>
          </p:cNvSpPr>
          <p:nvPr>
            <p:ph type="title"/>
          </p:nvPr>
        </p:nvSpPr>
        <p:spPr>
          <a:xfrm>
            <a:off x="550863" y="549275"/>
            <a:ext cx="11090275" cy="984885"/>
          </a:xfrm>
        </p:spPr>
        <p:txBody>
          <a:bodyPr anchor="t">
            <a:normAutofit/>
          </a:bodyPr>
          <a:lstStyle>
            <a:lvl1pPr>
              <a:lnSpc>
                <a:spcPct val="100000"/>
              </a:lnSpc>
              <a:defRPr sz="32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611A4C80-DC38-4641-924F-90D6078CF592}"/>
              </a:ext>
            </a:extLst>
          </p:cNvPr>
          <p:cNvSpPr>
            <a:spLocks noGrp="1"/>
          </p:cNvSpPr>
          <p:nvPr>
            <p:ph idx="1"/>
          </p:nvPr>
        </p:nvSpPr>
        <p:spPr>
          <a:xfrm>
            <a:off x="4295775" y="1750060"/>
            <a:ext cx="7345362" cy="4342765"/>
          </a:xfrm>
        </p:spPr>
        <p:txBody>
          <a:bodyPr>
            <a:normAutofit/>
          </a:bodyPr>
          <a:lstStyle>
            <a:lvl1pPr>
              <a:defRPr sz="1600"/>
            </a:lvl1pPr>
            <a:lvl2pPr>
              <a:defRPr sz="1600"/>
            </a:lvl2pPr>
            <a:lvl3pPr>
              <a:defRPr sz="1600"/>
            </a:lvl3pPr>
            <a:lvl4pPr>
              <a:defRPr sz="1600"/>
            </a:lvl4pPr>
            <a:lvl5pPr>
              <a:defRPr sz="1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82C42771-D3A7-4072-85DC-B7C5E530E8AA}"/>
              </a:ext>
            </a:extLst>
          </p:cNvPr>
          <p:cNvSpPr>
            <a:spLocks noGrp="1"/>
          </p:cNvSpPr>
          <p:nvPr>
            <p:ph type="body" sz="half" idx="2"/>
          </p:nvPr>
        </p:nvSpPr>
        <p:spPr>
          <a:xfrm>
            <a:off x="550863" y="1750060"/>
            <a:ext cx="3565525" cy="434276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BD47AB1-6EB5-4E2C-B4A7-42DC643E9FF9}"/>
              </a:ext>
            </a:extLst>
          </p:cNvPr>
          <p:cNvSpPr>
            <a:spLocks noGrp="1"/>
          </p:cNvSpPr>
          <p:nvPr>
            <p:ph type="dt" sz="half" idx="10"/>
          </p:nvPr>
        </p:nvSpPr>
        <p:spPr/>
        <p:txBody>
          <a:bodyPr/>
          <a:lstStyle/>
          <a:p>
            <a:fld id="{251462FC-960E-4740-921F-B36862979F21}" type="datetime2">
              <a:rPr lang="en-US" smtClean="0"/>
              <a:t>Sunday, March 9, 2025</a:t>
            </a:fld>
            <a:endParaRPr lang="en-US"/>
          </a:p>
        </p:txBody>
      </p:sp>
      <p:sp>
        <p:nvSpPr>
          <p:cNvPr id="6" name="Footer Placeholder 5">
            <a:extLst>
              <a:ext uri="{FF2B5EF4-FFF2-40B4-BE49-F238E27FC236}">
                <a16:creationId xmlns:a16="http://schemas.microsoft.com/office/drawing/2014/main" id="{5BA9D15F-B6ED-46E1-9840-0B625880EE4B}"/>
              </a:ext>
            </a:extLst>
          </p:cNvPr>
          <p:cNvSpPr>
            <a:spLocks noGrp="1"/>
          </p:cNvSpPr>
          <p:nvPr>
            <p:ph type="ftr" sz="quarter" idx="11"/>
          </p:nvPr>
        </p:nvSpPr>
        <p:spPr/>
        <p:txBody>
          <a:bodyPr/>
          <a:lstStyle/>
          <a:p>
            <a:r>
              <a:rPr lang="en-US"/>
              <a:t>Sample Footer</a:t>
            </a:r>
          </a:p>
        </p:txBody>
      </p:sp>
      <p:sp>
        <p:nvSpPr>
          <p:cNvPr id="7" name="Slide Number Placeholder 6">
            <a:extLst>
              <a:ext uri="{FF2B5EF4-FFF2-40B4-BE49-F238E27FC236}">
                <a16:creationId xmlns:a16="http://schemas.microsoft.com/office/drawing/2014/main" id="{CDAEB023-7A5E-4087-B75E-A38A80EE5D01}"/>
              </a:ext>
            </a:extLst>
          </p:cNvPr>
          <p:cNvSpPr>
            <a:spLocks noGrp="1"/>
          </p:cNvSpPr>
          <p:nvPr>
            <p:ph type="sldNum" sz="quarter" idx="12"/>
          </p:nvPr>
        </p:nvSpPr>
        <p:spPr/>
        <p:txBody>
          <a:bodyPr/>
          <a:lstStyle/>
          <a:p>
            <a:fld id="{DBA1B0FB-D917-4C8C-928F-313BD683BF39}" type="slidenum">
              <a:rPr lang="en-US" smtClean="0"/>
              <a:t>‹#›</a:t>
            </a:fld>
            <a:endParaRPr lang="en-US"/>
          </a:p>
        </p:txBody>
      </p:sp>
    </p:spTree>
    <p:extLst>
      <p:ext uri="{BB962C8B-B14F-4D97-AF65-F5344CB8AC3E}">
        <p14:creationId xmlns:p14="http://schemas.microsoft.com/office/powerpoint/2010/main" val="286170893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grpSp>
        <p:nvGrpSpPr>
          <p:cNvPr id="17" name="Group 16">
            <a:extLst>
              <a:ext uri="{FF2B5EF4-FFF2-40B4-BE49-F238E27FC236}">
                <a16:creationId xmlns:a16="http://schemas.microsoft.com/office/drawing/2014/main" id="{F98F1FBA-F8BB-42CF-8B3E-D19AAFEE96C1}"/>
              </a:ext>
            </a:extLst>
          </p:cNvPr>
          <p:cNvGrpSpPr/>
          <p:nvPr/>
        </p:nvGrpSpPr>
        <p:grpSpPr>
          <a:xfrm>
            <a:off x="334964" y="5115518"/>
            <a:ext cx="734257" cy="760506"/>
            <a:chOff x="5243759" y="1363788"/>
            <a:chExt cx="734257" cy="760506"/>
          </a:xfrm>
        </p:grpSpPr>
        <p:sp>
          <p:nvSpPr>
            <p:cNvPr id="18" name="Freeform 5">
              <a:extLst>
                <a:ext uri="{FF2B5EF4-FFF2-40B4-BE49-F238E27FC236}">
                  <a16:creationId xmlns:a16="http://schemas.microsoft.com/office/drawing/2014/main" id="{60EE09DD-C3DB-4266-BCC3-A765CFFBF379}"/>
                </a:ext>
              </a:extLst>
            </p:cNvPr>
            <p:cNvSpPr>
              <a:spLocks/>
            </p:cNvSpPr>
            <p:nvPr/>
          </p:nvSpPr>
          <p:spPr bwMode="auto">
            <a:xfrm rot="1800000">
              <a:off x="5356930" y="1363788"/>
              <a:ext cx="621086" cy="364601"/>
            </a:xfrm>
            <a:custGeom>
              <a:avLst/>
              <a:gdLst>
                <a:gd name="T0" fmla="*/ 266 w 540"/>
                <a:gd name="T1" fmla="*/ 0 h 317"/>
                <a:gd name="T2" fmla="*/ 0 w 540"/>
                <a:gd name="T3" fmla="*/ 158 h 317"/>
                <a:gd name="T4" fmla="*/ 266 w 540"/>
                <a:gd name="T5" fmla="*/ 317 h 317"/>
                <a:gd name="T6" fmla="*/ 540 w 540"/>
                <a:gd name="T7" fmla="*/ 158 h 317"/>
                <a:gd name="T8" fmla="*/ 266 w 540"/>
                <a:gd name="T9" fmla="*/ 0 h 317"/>
              </a:gdLst>
              <a:ahLst/>
              <a:cxnLst>
                <a:cxn ang="0">
                  <a:pos x="T0" y="T1"/>
                </a:cxn>
                <a:cxn ang="0">
                  <a:pos x="T2" y="T3"/>
                </a:cxn>
                <a:cxn ang="0">
                  <a:pos x="T4" y="T5"/>
                </a:cxn>
                <a:cxn ang="0">
                  <a:pos x="T6" y="T7"/>
                </a:cxn>
                <a:cxn ang="0">
                  <a:pos x="T8" y="T9"/>
                </a:cxn>
              </a:cxnLst>
              <a:rect l="0" t="0" r="r" b="b"/>
              <a:pathLst>
                <a:path w="540" h="317">
                  <a:moveTo>
                    <a:pt x="266" y="0"/>
                  </a:moveTo>
                  <a:lnTo>
                    <a:pt x="0" y="158"/>
                  </a:lnTo>
                  <a:lnTo>
                    <a:pt x="266" y="317"/>
                  </a:lnTo>
                  <a:lnTo>
                    <a:pt x="540" y="158"/>
                  </a:lnTo>
                  <a:lnTo>
                    <a:pt x="266" y="0"/>
                  </a:lnTo>
                  <a:close/>
                </a:path>
              </a:pathLst>
            </a:custGeom>
            <a:gradFill flip="none" rotWithShape="1">
              <a:gsLst>
                <a:gs pos="20000">
                  <a:schemeClr val="bg2">
                    <a:lumMod val="90000"/>
                    <a:lumOff val="10000"/>
                    <a:alpha val="20000"/>
                  </a:schemeClr>
                </a:gs>
                <a:gs pos="100000">
                  <a:schemeClr val="accent1">
                    <a:lumMod val="60000"/>
                    <a:lumOff val="40000"/>
                    <a:alpha val="20000"/>
                  </a:schemeClr>
                </a:gs>
              </a:gsLst>
              <a:lin ang="0" scaled="0"/>
              <a:tileRect/>
            </a:gradFill>
            <a:ln>
              <a:noFill/>
            </a:ln>
            <a:effectLst>
              <a:innerShdw blurRad="254000">
                <a:schemeClr val="bg2">
                  <a:lumMod val="90000"/>
                  <a:lumOff val="1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9" name="Freeform 6">
              <a:extLst>
                <a:ext uri="{FF2B5EF4-FFF2-40B4-BE49-F238E27FC236}">
                  <a16:creationId xmlns:a16="http://schemas.microsoft.com/office/drawing/2014/main" id="{5F301FE0-96DC-4EFB-BBEE-AED762C337C9}"/>
                </a:ext>
              </a:extLst>
            </p:cNvPr>
            <p:cNvSpPr>
              <a:spLocks/>
            </p:cNvSpPr>
            <p:nvPr/>
          </p:nvSpPr>
          <p:spPr bwMode="auto">
            <a:xfrm rot="1800000">
              <a:off x="5243759" y="1430747"/>
              <a:ext cx="305942" cy="538275"/>
            </a:xfrm>
            <a:custGeom>
              <a:avLst/>
              <a:gdLst>
                <a:gd name="T0" fmla="*/ 266 w 266"/>
                <a:gd name="T1" fmla="*/ 468 h 468"/>
                <a:gd name="T2" fmla="*/ 0 w 266"/>
                <a:gd name="T3" fmla="*/ 310 h 468"/>
                <a:gd name="T4" fmla="*/ 0 w 266"/>
                <a:gd name="T5" fmla="*/ 310 h 468"/>
                <a:gd name="T6" fmla="*/ 0 w 266"/>
                <a:gd name="T7" fmla="*/ 0 h 468"/>
                <a:gd name="T8" fmla="*/ 0 w 266"/>
                <a:gd name="T9" fmla="*/ 0 h 468"/>
                <a:gd name="T10" fmla="*/ 266 w 266"/>
                <a:gd name="T11" fmla="*/ 159 h 468"/>
                <a:gd name="T12" fmla="*/ 266 w 266"/>
                <a:gd name="T13" fmla="*/ 468 h 468"/>
              </a:gdLst>
              <a:ahLst/>
              <a:cxnLst>
                <a:cxn ang="0">
                  <a:pos x="T0" y="T1"/>
                </a:cxn>
                <a:cxn ang="0">
                  <a:pos x="T2" y="T3"/>
                </a:cxn>
                <a:cxn ang="0">
                  <a:pos x="T4" y="T5"/>
                </a:cxn>
                <a:cxn ang="0">
                  <a:pos x="T6" y="T7"/>
                </a:cxn>
                <a:cxn ang="0">
                  <a:pos x="T8" y="T9"/>
                </a:cxn>
                <a:cxn ang="0">
                  <a:pos x="T10" y="T11"/>
                </a:cxn>
                <a:cxn ang="0">
                  <a:pos x="T12" y="T13"/>
                </a:cxn>
              </a:cxnLst>
              <a:rect l="0" t="0" r="r" b="b"/>
              <a:pathLst>
                <a:path w="266" h="468">
                  <a:moveTo>
                    <a:pt x="266" y="468"/>
                  </a:moveTo>
                  <a:lnTo>
                    <a:pt x="0" y="310"/>
                  </a:lnTo>
                  <a:lnTo>
                    <a:pt x="0" y="310"/>
                  </a:lnTo>
                  <a:lnTo>
                    <a:pt x="0" y="0"/>
                  </a:lnTo>
                  <a:lnTo>
                    <a:pt x="0" y="0"/>
                  </a:lnTo>
                  <a:lnTo>
                    <a:pt x="266" y="159"/>
                  </a:lnTo>
                  <a:lnTo>
                    <a:pt x="266" y="468"/>
                  </a:lnTo>
                  <a:close/>
                </a:path>
              </a:pathLst>
            </a:custGeom>
            <a:gradFill flip="none" rotWithShape="1">
              <a:gsLst>
                <a:gs pos="20000">
                  <a:schemeClr val="bg2">
                    <a:lumMod val="90000"/>
                    <a:lumOff val="10000"/>
                    <a:alpha val="20000"/>
                  </a:schemeClr>
                </a:gs>
                <a:gs pos="100000">
                  <a:schemeClr val="accent1">
                    <a:lumMod val="60000"/>
                    <a:lumOff val="40000"/>
                    <a:alpha val="20000"/>
                  </a:schemeClr>
                </a:gs>
              </a:gsLst>
              <a:lin ang="19800000" scaled="0"/>
              <a:tileRect/>
            </a:gradFill>
            <a:ln>
              <a:noFill/>
            </a:ln>
            <a:effectLst>
              <a:innerShdw blurRad="254000">
                <a:schemeClr val="bg2">
                  <a:lumMod val="90000"/>
                  <a:lumOff val="1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0" name="Freeform 8">
              <a:extLst>
                <a:ext uri="{FF2B5EF4-FFF2-40B4-BE49-F238E27FC236}">
                  <a16:creationId xmlns:a16="http://schemas.microsoft.com/office/drawing/2014/main" id="{3BEAD276-8850-4C0C-9777-8537000D522A}"/>
                </a:ext>
              </a:extLst>
            </p:cNvPr>
            <p:cNvSpPr>
              <a:spLocks/>
            </p:cNvSpPr>
            <p:nvPr/>
          </p:nvSpPr>
          <p:spPr bwMode="auto">
            <a:xfrm rot="1800000">
              <a:off x="5508097" y="1586019"/>
              <a:ext cx="315144" cy="538275"/>
            </a:xfrm>
            <a:custGeom>
              <a:avLst/>
              <a:gdLst>
                <a:gd name="T0" fmla="*/ 274 w 274"/>
                <a:gd name="T1" fmla="*/ 0 h 468"/>
                <a:gd name="T2" fmla="*/ 274 w 274"/>
                <a:gd name="T3" fmla="*/ 310 h 468"/>
                <a:gd name="T4" fmla="*/ 274 w 274"/>
                <a:gd name="T5" fmla="*/ 310 h 468"/>
                <a:gd name="T6" fmla="*/ 0 w 274"/>
                <a:gd name="T7" fmla="*/ 468 h 468"/>
                <a:gd name="T8" fmla="*/ 0 w 274"/>
                <a:gd name="T9" fmla="*/ 159 h 468"/>
                <a:gd name="T10" fmla="*/ 274 w 274"/>
                <a:gd name="T11" fmla="*/ 0 h 468"/>
                <a:gd name="T12" fmla="*/ 274 w 274"/>
                <a:gd name="T13" fmla="*/ 0 h 468"/>
              </a:gdLst>
              <a:ahLst/>
              <a:cxnLst>
                <a:cxn ang="0">
                  <a:pos x="T0" y="T1"/>
                </a:cxn>
                <a:cxn ang="0">
                  <a:pos x="T2" y="T3"/>
                </a:cxn>
                <a:cxn ang="0">
                  <a:pos x="T4" y="T5"/>
                </a:cxn>
                <a:cxn ang="0">
                  <a:pos x="T6" y="T7"/>
                </a:cxn>
                <a:cxn ang="0">
                  <a:pos x="T8" y="T9"/>
                </a:cxn>
                <a:cxn ang="0">
                  <a:pos x="T10" y="T11"/>
                </a:cxn>
                <a:cxn ang="0">
                  <a:pos x="T12" y="T13"/>
                </a:cxn>
              </a:cxnLst>
              <a:rect l="0" t="0" r="r" b="b"/>
              <a:pathLst>
                <a:path w="274" h="468">
                  <a:moveTo>
                    <a:pt x="274" y="0"/>
                  </a:moveTo>
                  <a:lnTo>
                    <a:pt x="274" y="310"/>
                  </a:lnTo>
                  <a:lnTo>
                    <a:pt x="274" y="310"/>
                  </a:lnTo>
                  <a:lnTo>
                    <a:pt x="0" y="468"/>
                  </a:lnTo>
                  <a:lnTo>
                    <a:pt x="0" y="159"/>
                  </a:lnTo>
                  <a:lnTo>
                    <a:pt x="274" y="0"/>
                  </a:lnTo>
                  <a:lnTo>
                    <a:pt x="274" y="0"/>
                  </a:lnTo>
                  <a:close/>
                </a:path>
              </a:pathLst>
            </a:custGeom>
            <a:gradFill flip="none" rotWithShape="1">
              <a:gsLst>
                <a:gs pos="20000">
                  <a:schemeClr val="bg2">
                    <a:lumMod val="90000"/>
                    <a:lumOff val="10000"/>
                    <a:alpha val="20000"/>
                  </a:schemeClr>
                </a:gs>
                <a:gs pos="100000">
                  <a:schemeClr val="accent1">
                    <a:lumMod val="60000"/>
                    <a:lumOff val="40000"/>
                    <a:alpha val="20000"/>
                  </a:schemeClr>
                </a:gs>
              </a:gsLst>
              <a:lin ang="18000000" scaled="0"/>
              <a:tileRect/>
            </a:gradFill>
            <a:ln>
              <a:noFill/>
            </a:ln>
            <a:effectLst>
              <a:innerShdw blurRad="254000">
                <a:schemeClr val="accent1">
                  <a:lumMod val="60000"/>
                  <a:lumOff val="40000"/>
                  <a:alpha val="6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sp>
        <p:nvSpPr>
          <p:cNvPr id="2" name="Title 1">
            <a:extLst>
              <a:ext uri="{FF2B5EF4-FFF2-40B4-BE49-F238E27FC236}">
                <a16:creationId xmlns:a16="http://schemas.microsoft.com/office/drawing/2014/main" id="{4E5EE0A0-B07E-479B-9684-4BD09FA4376C}"/>
              </a:ext>
            </a:extLst>
          </p:cNvPr>
          <p:cNvSpPr>
            <a:spLocks noGrp="1"/>
          </p:cNvSpPr>
          <p:nvPr>
            <p:ph type="title"/>
          </p:nvPr>
        </p:nvSpPr>
        <p:spPr>
          <a:xfrm>
            <a:off x="550863" y="575409"/>
            <a:ext cx="4500562" cy="984885"/>
          </a:xfrm>
        </p:spPr>
        <p:txBody>
          <a:bodyPr vert="horz" wrap="square" lIns="0" tIns="0" rIns="0" bIns="0" rtlCol="0" anchor="t" anchorCtr="0">
            <a:normAutofit/>
          </a:bodyPr>
          <a:lstStyle>
            <a:lvl1pPr>
              <a:defRPr lang="en-US" sz="3200" dirty="0"/>
            </a:lvl1pPr>
          </a:lstStyle>
          <a:p>
            <a:pPr lvl="0">
              <a:lnSpc>
                <a:spcPct val="100000"/>
              </a:lnSpc>
            </a:pPr>
            <a:r>
              <a:rPr lang="en-US"/>
              <a:t>Click to edit Master title style</a:t>
            </a:r>
            <a:endParaRPr lang="en-US" dirty="0"/>
          </a:p>
        </p:txBody>
      </p:sp>
      <p:sp>
        <p:nvSpPr>
          <p:cNvPr id="3" name="Picture Placeholder 2">
            <a:extLst>
              <a:ext uri="{FF2B5EF4-FFF2-40B4-BE49-F238E27FC236}">
                <a16:creationId xmlns:a16="http://schemas.microsoft.com/office/drawing/2014/main" id="{C11893A9-3462-4F51-83AE-5D2F124B985F}"/>
              </a:ext>
            </a:extLst>
          </p:cNvPr>
          <p:cNvSpPr>
            <a:spLocks noGrp="1"/>
          </p:cNvSpPr>
          <p:nvPr>
            <p:ph type="pic" idx="1"/>
          </p:nvPr>
        </p:nvSpPr>
        <p:spPr>
          <a:xfrm>
            <a:off x="5267324" y="575409"/>
            <a:ext cx="6373813" cy="5733316"/>
          </a:xfrm>
        </p:spPr>
        <p:txBody>
          <a:bodyPr>
            <a:normAutofit/>
          </a:bodyPr>
          <a:lstStyle>
            <a:lvl1pPr marL="0" indent="0">
              <a:buNone/>
              <a:defRPr sz="16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a:extLst>
              <a:ext uri="{FF2B5EF4-FFF2-40B4-BE49-F238E27FC236}">
                <a16:creationId xmlns:a16="http://schemas.microsoft.com/office/drawing/2014/main" id="{8BA9240C-79C0-4A88-A476-725DE1B9C28F}"/>
              </a:ext>
            </a:extLst>
          </p:cNvPr>
          <p:cNvSpPr>
            <a:spLocks noGrp="1"/>
          </p:cNvSpPr>
          <p:nvPr>
            <p:ph type="body" sz="half" idx="2"/>
          </p:nvPr>
        </p:nvSpPr>
        <p:spPr>
          <a:xfrm>
            <a:off x="550863" y="1776195"/>
            <a:ext cx="4500562" cy="4532530"/>
          </a:xfrm>
        </p:spPr>
        <p:txBody>
          <a:bodyPr anchor="t" anchorCtr="0"/>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57D2D6F-49E8-4217-A908-2D9E43583589}"/>
              </a:ext>
            </a:extLst>
          </p:cNvPr>
          <p:cNvSpPr>
            <a:spLocks noGrp="1"/>
          </p:cNvSpPr>
          <p:nvPr>
            <p:ph type="dt" sz="half" idx="10"/>
          </p:nvPr>
        </p:nvSpPr>
        <p:spPr/>
        <p:txBody>
          <a:bodyPr/>
          <a:lstStyle/>
          <a:p>
            <a:fld id="{E50BC9E2-CB44-4C05-9BB5-496C18A241E0}" type="datetime2">
              <a:rPr lang="en-US" smtClean="0"/>
              <a:t>Sunday, March 9, 2025</a:t>
            </a:fld>
            <a:endParaRPr lang="en-US"/>
          </a:p>
        </p:txBody>
      </p:sp>
      <p:sp>
        <p:nvSpPr>
          <p:cNvPr id="6" name="Footer Placeholder 5">
            <a:extLst>
              <a:ext uri="{FF2B5EF4-FFF2-40B4-BE49-F238E27FC236}">
                <a16:creationId xmlns:a16="http://schemas.microsoft.com/office/drawing/2014/main" id="{591C4440-6B8D-4A24-A807-8B1302A3DFAF}"/>
              </a:ext>
            </a:extLst>
          </p:cNvPr>
          <p:cNvSpPr>
            <a:spLocks noGrp="1"/>
          </p:cNvSpPr>
          <p:nvPr>
            <p:ph type="ftr" sz="quarter" idx="11"/>
          </p:nvPr>
        </p:nvSpPr>
        <p:spPr/>
        <p:txBody>
          <a:bodyPr/>
          <a:lstStyle/>
          <a:p>
            <a:r>
              <a:rPr lang="en-US"/>
              <a:t>Sample Footer</a:t>
            </a:r>
          </a:p>
        </p:txBody>
      </p:sp>
      <p:sp>
        <p:nvSpPr>
          <p:cNvPr id="7" name="Slide Number Placeholder 6">
            <a:extLst>
              <a:ext uri="{FF2B5EF4-FFF2-40B4-BE49-F238E27FC236}">
                <a16:creationId xmlns:a16="http://schemas.microsoft.com/office/drawing/2014/main" id="{76CFE189-E20B-4108-B290-244424336512}"/>
              </a:ext>
            </a:extLst>
          </p:cNvPr>
          <p:cNvSpPr>
            <a:spLocks noGrp="1"/>
          </p:cNvSpPr>
          <p:nvPr>
            <p:ph type="sldNum" sz="quarter" idx="12"/>
          </p:nvPr>
        </p:nvSpPr>
        <p:spPr/>
        <p:txBody>
          <a:bodyPr/>
          <a:lstStyle/>
          <a:p>
            <a:fld id="{DBA1B0FB-D917-4C8C-928F-313BD683BF39}" type="slidenum">
              <a:rPr lang="en-US" smtClean="0"/>
              <a:t>‹#›</a:t>
            </a:fld>
            <a:endParaRPr lang="en-US"/>
          </a:p>
        </p:txBody>
      </p:sp>
    </p:spTree>
    <p:extLst>
      <p:ext uri="{BB962C8B-B14F-4D97-AF65-F5344CB8AC3E}">
        <p14:creationId xmlns:p14="http://schemas.microsoft.com/office/powerpoint/2010/main" val="23092937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lumMod val="75000"/>
            <a:lumOff val="25000"/>
          </a:schemeClr>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8028302-E866-455D-8898-53623027543F}"/>
              </a:ext>
            </a:extLst>
          </p:cNvPr>
          <p:cNvSpPr>
            <a:spLocks noGrp="1"/>
          </p:cNvSpPr>
          <p:nvPr>
            <p:ph type="title"/>
          </p:nvPr>
        </p:nvSpPr>
        <p:spPr>
          <a:xfrm>
            <a:off x="550863" y="550800"/>
            <a:ext cx="11090275" cy="1333057"/>
          </a:xfrm>
          <a:prstGeom prst="rect">
            <a:avLst/>
          </a:prstGeom>
        </p:spPr>
        <p:txBody>
          <a:bodyPr vert="horz" wrap="square" lIns="0" tIns="0" rIns="0" bIns="0" rtlCol="0" anchor="t" anchorCtr="0">
            <a:normAutofit/>
          </a:bodyPr>
          <a:lstStyle/>
          <a:p>
            <a:pPr lvl="0">
              <a:lnSpc>
                <a:spcPct val="100000"/>
              </a:lnSpc>
            </a:pPr>
            <a:r>
              <a:rPr lang="en-US"/>
              <a:t>Click to edit Master title style</a:t>
            </a:r>
            <a:endParaRPr lang="en-US" dirty="0"/>
          </a:p>
        </p:txBody>
      </p:sp>
      <p:sp>
        <p:nvSpPr>
          <p:cNvPr id="3" name="Text Placeholder 2">
            <a:extLst>
              <a:ext uri="{FF2B5EF4-FFF2-40B4-BE49-F238E27FC236}">
                <a16:creationId xmlns:a16="http://schemas.microsoft.com/office/drawing/2014/main" id="{BC94E72B-F0CF-4BC4-B509-A1C4508BE435}"/>
              </a:ext>
            </a:extLst>
          </p:cNvPr>
          <p:cNvSpPr>
            <a:spLocks noGrp="1"/>
          </p:cNvSpPr>
          <p:nvPr>
            <p:ph type="body" idx="1"/>
          </p:nvPr>
        </p:nvSpPr>
        <p:spPr>
          <a:xfrm>
            <a:off x="550863" y="2113862"/>
            <a:ext cx="11091600" cy="3978963"/>
          </a:xfrm>
          <a:prstGeom prst="rect">
            <a:avLst/>
          </a:prstGeom>
        </p:spPr>
        <p:txBody>
          <a:bodyPr vert="horz" wrap="square"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34ACE49D-C22F-4540-AC09-E421D2A2EDBE}"/>
              </a:ext>
            </a:extLst>
          </p:cNvPr>
          <p:cNvSpPr>
            <a:spLocks noGrp="1"/>
          </p:cNvSpPr>
          <p:nvPr>
            <p:ph type="dt" sz="half" idx="2"/>
          </p:nvPr>
        </p:nvSpPr>
        <p:spPr>
          <a:xfrm>
            <a:off x="550863" y="6507212"/>
            <a:ext cx="2628900" cy="153888"/>
          </a:xfrm>
          <a:prstGeom prst="rect">
            <a:avLst/>
          </a:prstGeom>
        </p:spPr>
        <p:txBody>
          <a:bodyPr vert="horz" wrap="square" lIns="0" tIns="0" rIns="0" bIns="0" rtlCol="0" anchor="ctr">
            <a:spAutoFit/>
          </a:bodyPr>
          <a:lstStyle>
            <a:lvl1pPr algn="l">
              <a:defRPr sz="1000">
                <a:solidFill>
                  <a:schemeClr val="tx1">
                    <a:alpha val="80000"/>
                  </a:schemeClr>
                </a:solidFill>
              </a:defRPr>
            </a:lvl1pPr>
          </a:lstStyle>
          <a:p>
            <a:fld id="{246CB39B-5F4C-4A7E-9BE3-AAFD45576D16}" type="datetime2">
              <a:rPr lang="en-US" smtClean="0"/>
              <a:t>Sunday, March 9, 2025</a:t>
            </a:fld>
            <a:endParaRPr lang="en-US" dirty="0"/>
          </a:p>
        </p:txBody>
      </p:sp>
      <p:sp>
        <p:nvSpPr>
          <p:cNvPr id="5" name="Footer Placeholder 4">
            <a:extLst>
              <a:ext uri="{FF2B5EF4-FFF2-40B4-BE49-F238E27FC236}">
                <a16:creationId xmlns:a16="http://schemas.microsoft.com/office/drawing/2014/main" id="{ACD5C3BE-317E-49E8-82B5-C8A7EC9C8A7E}"/>
              </a:ext>
            </a:extLst>
          </p:cNvPr>
          <p:cNvSpPr>
            <a:spLocks noGrp="1"/>
          </p:cNvSpPr>
          <p:nvPr>
            <p:ph type="ftr" sz="quarter" idx="3"/>
          </p:nvPr>
        </p:nvSpPr>
        <p:spPr>
          <a:xfrm>
            <a:off x="3359150" y="6507212"/>
            <a:ext cx="6379210" cy="153888"/>
          </a:xfrm>
          <a:prstGeom prst="rect">
            <a:avLst/>
          </a:prstGeom>
        </p:spPr>
        <p:txBody>
          <a:bodyPr vert="horz" wrap="square" lIns="0" tIns="0" rIns="0" bIns="0" rtlCol="0" anchor="ctr">
            <a:spAutoFit/>
          </a:bodyPr>
          <a:lstStyle>
            <a:lvl1pPr algn="l">
              <a:defRPr sz="1000">
                <a:solidFill>
                  <a:schemeClr val="tx1">
                    <a:alpha val="80000"/>
                  </a:schemeClr>
                </a:solidFill>
              </a:defRPr>
            </a:lvl1pPr>
          </a:lstStyle>
          <a:p>
            <a:r>
              <a:rPr lang="en-US"/>
              <a:t>Sample Footer</a:t>
            </a:r>
            <a:endParaRPr lang="en-US" dirty="0"/>
          </a:p>
        </p:txBody>
      </p:sp>
      <p:sp>
        <p:nvSpPr>
          <p:cNvPr id="6" name="Slide Number Placeholder 5">
            <a:extLst>
              <a:ext uri="{FF2B5EF4-FFF2-40B4-BE49-F238E27FC236}">
                <a16:creationId xmlns:a16="http://schemas.microsoft.com/office/drawing/2014/main" id="{45574E12-6C16-431F-B2CE-E4B15916BA05}"/>
              </a:ext>
            </a:extLst>
          </p:cNvPr>
          <p:cNvSpPr>
            <a:spLocks noGrp="1"/>
          </p:cNvSpPr>
          <p:nvPr>
            <p:ph type="sldNum" sz="quarter" idx="4"/>
          </p:nvPr>
        </p:nvSpPr>
        <p:spPr>
          <a:xfrm>
            <a:off x="9948863" y="6507212"/>
            <a:ext cx="1692274" cy="153888"/>
          </a:xfrm>
          <a:prstGeom prst="rect">
            <a:avLst/>
          </a:prstGeom>
        </p:spPr>
        <p:txBody>
          <a:bodyPr vert="horz" wrap="square" lIns="0" tIns="0" rIns="0" bIns="0" rtlCol="0" anchor="ctr">
            <a:spAutoFit/>
          </a:bodyPr>
          <a:lstStyle>
            <a:lvl1pPr algn="r">
              <a:defRPr sz="1000">
                <a:solidFill>
                  <a:schemeClr val="tx1">
                    <a:alpha val="80000"/>
                  </a:schemeClr>
                </a:solidFill>
              </a:defRPr>
            </a:lvl1pPr>
          </a:lstStyle>
          <a:p>
            <a:fld id="{DBA1B0FB-D917-4C8C-928F-313BD683BF39}" type="slidenum">
              <a:rPr lang="en-US" smtClean="0"/>
              <a:pPr/>
              <a:t>‹#›</a:t>
            </a:fld>
            <a:endParaRPr lang="en-US"/>
          </a:p>
        </p:txBody>
      </p:sp>
    </p:spTree>
    <p:extLst>
      <p:ext uri="{BB962C8B-B14F-4D97-AF65-F5344CB8AC3E}">
        <p14:creationId xmlns:p14="http://schemas.microsoft.com/office/powerpoint/2010/main" val="2614368022"/>
      </p:ext>
    </p:extLst>
  </p:cSld>
  <p:clrMap bg1="dk1" tx1="lt1" bg2="dk2" tx2="lt2" accent1="accent1" accent2="accent2" accent3="accent3" accent4="accent4" accent5="accent5" accent6="accent6" hlink="hlink" folHlink="folHlink"/>
  <p:sldLayoutIdLst>
    <p:sldLayoutId id="2147483714" r:id="rId1"/>
    <p:sldLayoutId id="2147483715" r:id="rId2"/>
    <p:sldLayoutId id="2147483716" r:id="rId3"/>
    <p:sldLayoutId id="2147483717" r:id="rId4"/>
    <p:sldLayoutId id="2147483718" r:id="rId5"/>
    <p:sldLayoutId id="2147483719" r:id="rId6"/>
    <p:sldLayoutId id="2147483720" r:id="rId7"/>
    <p:sldLayoutId id="2147483721" r:id="rId8"/>
    <p:sldLayoutId id="2147483722" r:id="rId9"/>
    <p:sldLayoutId id="2147483723" r:id="rId10"/>
    <p:sldLayoutId id="2147483724" r:id="rId11"/>
  </p:sldLayoutIdLst>
  <p:hf sldNum="0" hdr="0" ftr="0" dt="0"/>
  <p:txStyles>
    <p:titleStyle>
      <a:lvl1pPr algn="l" defTabSz="914400" rtl="0" eaLnBrk="1" latinLnBrk="0" hangingPunct="1">
        <a:lnSpc>
          <a:spcPct val="100000"/>
        </a:lnSpc>
        <a:spcBef>
          <a:spcPct val="0"/>
        </a:spcBef>
        <a:buNone/>
        <a:defRPr lang="en-US" sz="4800" kern="1200" dirty="0">
          <a:solidFill>
            <a:schemeClr val="tx1"/>
          </a:solidFill>
          <a:latin typeface="+mj-lt"/>
          <a:ea typeface="+mj-ea"/>
          <a:cs typeface="+mj-cs"/>
        </a:defRPr>
      </a:lvl1pPr>
    </p:titleStyle>
    <p:bodyStyle>
      <a:lvl1pPr marL="228600" indent="-228600" algn="l" defTabSz="914400" rtl="0" eaLnBrk="1" latinLnBrk="0" hangingPunct="1">
        <a:lnSpc>
          <a:spcPct val="110000"/>
        </a:lnSpc>
        <a:spcBef>
          <a:spcPts val="1000"/>
        </a:spcBef>
        <a:spcAft>
          <a:spcPts val="800"/>
        </a:spcAft>
        <a:buFont typeface="Arial" panose="020B0604020202020204" pitchFamily="34" charset="0"/>
        <a:buChar char="•"/>
        <a:defRPr sz="2400" kern="1200">
          <a:solidFill>
            <a:schemeClr val="tx1">
              <a:alpha val="60000"/>
            </a:schemeClr>
          </a:solidFill>
          <a:latin typeface="+mn-lt"/>
          <a:ea typeface="+mn-ea"/>
          <a:cs typeface="+mn-cs"/>
        </a:defRPr>
      </a:lvl1pPr>
      <a:lvl2pPr marL="685800" indent="-228600" algn="l" defTabSz="914400" rtl="0" eaLnBrk="1" latinLnBrk="0" hangingPunct="1">
        <a:lnSpc>
          <a:spcPct val="110000"/>
        </a:lnSpc>
        <a:spcBef>
          <a:spcPts val="500"/>
        </a:spcBef>
        <a:spcAft>
          <a:spcPts val="800"/>
        </a:spcAft>
        <a:buFont typeface="Arial" panose="020B0604020202020204" pitchFamily="34" charset="0"/>
        <a:buChar char="•"/>
        <a:defRPr sz="1600" kern="1200">
          <a:solidFill>
            <a:schemeClr val="tx1">
              <a:alpha val="60000"/>
            </a:schemeClr>
          </a:solidFill>
          <a:latin typeface="+mn-lt"/>
          <a:ea typeface="+mn-ea"/>
          <a:cs typeface="+mn-cs"/>
        </a:defRPr>
      </a:lvl2pPr>
      <a:lvl3pPr marL="1143000" indent="-228600" algn="l" defTabSz="914400" rtl="0" eaLnBrk="1" latinLnBrk="0" hangingPunct="1">
        <a:lnSpc>
          <a:spcPct val="110000"/>
        </a:lnSpc>
        <a:spcBef>
          <a:spcPts val="500"/>
        </a:spcBef>
        <a:spcAft>
          <a:spcPts val="800"/>
        </a:spcAft>
        <a:buFont typeface="Arial" panose="020B0604020202020204" pitchFamily="34" charset="0"/>
        <a:buChar char="•"/>
        <a:defRPr sz="1600" kern="1200">
          <a:solidFill>
            <a:schemeClr val="tx1">
              <a:alpha val="60000"/>
            </a:schemeClr>
          </a:solidFill>
          <a:latin typeface="+mn-lt"/>
          <a:ea typeface="+mn-ea"/>
          <a:cs typeface="+mn-cs"/>
        </a:defRPr>
      </a:lvl3pPr>
      <a:lvl4pPr marL="1600200" indent="-228600" algn="l" defTabSz="914400" rtl="0" eaLnBrk="1" latinLnBrk="0" hangingPunct="1">
        <a:lnSpc>
          <a:spcPct val="110000"/>
        </a:lnSpc>
        <a:spcBef>
          <a:spcPts val="500"/>
        </a:spcBef>
        <a:spcAft>
          <a:spcPts val="800"/>
        </a:spcAft>
        <a:buFont typeface="Arial" panose="020B0604020202020204" pitchFamily="34" charset="0"/>
        <a:buChar char="•"/>
        <a:defRPr sz="1600" kern="1200">
          <a:solidFill>
            <a:schemeClr val="tx1">
              <a:alpha val="60000"/>
            </a:schemeClr>
          </a:solidFill>
          <a:latin typeface="+mn-lt"/>
          <a:ea typeface="+mn-ea"/>
          <a:cs typeface="+mn-cs"/>
        </a:defRPr>
      </a:lvl4pPr>
      <a:lvl5pPr marL="2057400" indent="-228600" algn="l" defTabSz="914400" rtl="0" eaLnBrk="1" latinLnBrk="0" hangingPunct="1">
        <a:lnSpc>
          <a:spcPct val="110000"/>
        </a:lnSpc>
        <a:spcBef>
          <a:spcPts val="500"/>
        </a:spcBef>
        <a:spcAft>
          <a:spcPts val="800"/>
        </a:spcAft>
        <a:buFont typeface="Arial" panose="020B0604020202020204" pitchFamily="34" charset="0"/>
        <a:buChar char="•"/>
        <a:defRPr sz="1600" kern="1200">
          <a:solidFill>
            <a:schemeClr val="tx1">
              <a:alpha val="6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0.png"/></Relationships>
</file>

<file path=ppt/slides/_rels/slide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4.xml"/><Relationship Id="rId4" Type="http://schemas.openxmlformats.org/officeDocument/2006/relationships/image" Target="../media/image3.jp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1DB043B4-68C6-45B9-82AC-A5800EADB8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4A386FE-E656-AE36-5719-CE562E557B61}"/>
              </a:ext>
            </a:extLst>
          </p:cNvPr>
          <p:cNvSpPr>
            <a:spLocks noGrp="1"/>
          </p:cNvSpPr>
          <p:nvPr>
            <p:ph type="ctrTitle"/>
          </p:nvPr>
        </p:nvSpPr>
        <p:spPr>
          <a:xfrm>
            <a:off x="550863" y="549275"/>
            <a:ext cx="11136639" cy="984885"/>
          </a:xfrm>
        </p:spPr>
        <p:txBody>
          <a:bodyPr wrap="square" anchor="ctr">
            <a:normAutofit fontScale="90000"/>
          </a:bodyPr>
          <a:lstStyle/>
          <a:p>
            <a:r>
              <a:rPr lang="en-US" sz="4800" dirty="0"/>
              <a:t>Engaging Families Through STEM Backpacks</a:t>
            </a:r>
          </a:p>
        </p:txBody>
      </p:sp>
      <p:pic>
        <p:nvPicPr>
          <p:cNvPr id="16" name="Picture 15" descr="A colorful light bulb with business icons">
            <a:extLst>
              <a:ext uri="{FF2B5EF4-FFF2-40B4-BE49-F238E27FC236}">
                <a16:creationId xmlns:a16="http://schemas.microsoft.com/office/drawing/2014/main" id="{5B1A8F9E-D38C-EF82-6A7B-9E69286DA967}"/>
              </a:ext>
            </a:extLst>
          </p:cNvPr>
          <p:cNvPicPr>
            <a:picLocks noChangeAspect="1"/>
          </p:cNvPicPr>
          <p:nvPr/>
        </p:nvPicPr>
        <p:blipFill>
          <a:blip r:embed="rId2"/>
          <a:srcRect t="23671" b="20384"/>
          <a:stretch/>
        </p:blipFill>
        <p:spPr>
          <a:xfrm>
            <a:off x="20" y="2083435"/>
            <a:ext cx="12191980" cy="4774564"/>
          </a:xfrm>
          <a:custGeom>
            <a:avLst/>
            <a:gdLst/>
            <a:ahLst/>
            <a:cxnLst/>
            <a:rect l="l" t="t" r="r" b="b"/>
            <a:pathLst>
              <a:path w="12192000" h="4774564">
                <a:moveTo>
                  <a:pt x="0" y="0"/>
                </a:moveTo>
                <a:lnTo>
                  <a:pt x="12192000" y="0"/>
                </a:lnTo>
                <a:lnTo>
                  <a:pt x="12192000" y="4774564"/>
                </a:lnTo>
                <a:lnTo>
                  <a:pt x="0" y="4774564"/>
                </a:lnTo>
                <a:close/>
              </a:path>
            </a:pathLst>
          </a:custGeom>
        </p:spPr>
      </p:pic>
      <p:sp>
        <p:nvSpPr>
          <p:cNvPr id="17" name="Rectangle 16">
            <a:extLst>
              <a:ext uri="{FF2B5EF4-FFF2-40B4-BE49-F238E27FC236}">
                <a16:creationId xmlns:a16="http://schemas.microsoft.com/office/drawing/2014/main" id="{5337EA23-6703-4C96-9EEB-A408CBDD67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773729"/>
            <a:ext cx="12192000" cy="1084271"/>
          </a:xfrm>
          <a:prstGeom prst="rect">
            <a:avLst/>
          </a:prstGeom>
          <a:gradFill flip="none" rotWithShape="1">
            <a:gsLst>
              <a:gs pos="100000">
                <a:schemeClr val="bg2">
                  <a:alpha val="60000"/>
                </a:schemeClr>
              </a:gs>
              <a:gs pos="40000">
                <a:schemeClr val="bg2">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826320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2">
            <a:lumMod val="75000"/>
            <a:lumOff val="25000"/>
          </a:schemeClr>
        </a:solidFill>
        <a:effectLst/>
      </p:bgPr>
    </p:bg>
    <p:spTree>
      <p:nvGrpSpPr>
        <p:cNvPr id="1" name=""/>
        <p:cNvGrpSpPr/>
        <p:nvPr/>
      </p:nvGrpSpPr>
      <p:grpSpPr>
        <a:xfrm>
          <a:off x="0" y="0"/>
          <a:ext cx="0" cy="0"/>
          <a:chOff x="0" y="0"/>
          <a:chExt cx="0" cy="0"/>
        </a:xfrm>
      </p:grpSpPr>
      <p:sp>
        <p:nvSpPr>
          <p:cNvPr id="35" name="Freeform: Shape 34">
            <a:extLst>
              <a:ext uri="{FF2B5EF4-FFF2-40B4-BE49-F238E27FC236}">
                <a16:creationId xmlns:a16="http://schemas.microsoft.com/office/drawing/2014/main" id="{82184FF4-7029-4ED7-813A-192E606087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612445" y="481888"/>
            <a:ext cx="1080000" cy="1262947"/>
          </a:xfrm>
          <a:custGeom>
            <a:avLst/>
            <a:gdLst/>
            <a:ahLst/>
            <a:cxnLst/>
            <a:rect l="l" t="t" r="r" b="b"/>
            <a:pathLst>
              <a:path w="1080000" h="1262947">
                <a:moveTo>
                  <a:pt x="540000" y="0"/>
                </a:moveTo>
                <a:lnTo>
                  <a:pt x="1064374" y="931034"/>
                </a:lnTo>
                <a:lnTo>
                  <a:pt x="1069029" y="938533"/>
                </a:lnTo>
                <a:cubicBezTo>
                  <a:pt x="1076223" y="956109"/>
                  <a:pt x="1080000" y="974307"/>
                  <a:pt x="1080000" y="992947"/>
                </a:cubicBezTo>
                <a:cubicBezTo>
                  <a:pt x="1080000" y="1142064"/>
                  <a:pt x="838234" y="1262947"/>
                  <a:pt x="540000" y="1262947"/>
                </a:cubicBezTo>
                <a:cubicBezTo>
                  <a:pt x="241766" y="1262947"/>
                  <a:pt x="0" y="1142064"/>
                  <a:pt x="0" y="992947"/>
                </a:cubicBezTo>
                <a:cubicBezTo>
                  <a:pt x="0" y="974307"/>
                  <a:pt x="3778" y="956109"/>
                  <a:pt x="10971" y="938533"/>
                </a:cubicBezTo>
                <a:lnTo>
                  <a:pt x="15626" y="931034"/>
                </a:lnTo>
                <a:lnTo>
                  <a:pt x="540000" y="0"/>
                </a:lnTo>
                <a:close/>
              </a:path>
            </a:pathLst>
          </a:custGeom>
          <a:gradFill>
            <a:gsLst>
              <a:gs pos="60000">
                <a:schemeClr val="bg2">
                  <a:lumMod val="90000"/>
                  <a:lumOff val="10000"/>
                </a:schemeClr>
              </a:gs>
              <a:gs pos="30000">
                <a:schemeClr val="bg2">
                  <a:lumMod val="90000"/>
                  <a:lumOff val="10000"/>
                </a:schemeClr>
              </a:gs>
              <a:gs pos="40000">
                <a:schemeClr val="bg2">
                  <a:lumMod val="75000"/>
                  <a:lumOff val="25000"/>
                </a:schemeClr>
              </a:gs>
              <a:gs pos="100000">
                <a:schemeClr val="bg2"/>
              </a:gs>
            </a:gsLst>
            <a:lin ang="600000" scaled="0"/>
          </a:gradFill>
          <a:ln>
            <a:noFill/>
          </a:ln>
          <a:effectLst>
            <a:innerShdw blurRad="254000" dist="101600" dir="2700000">
              <a:schemeClr val="accent1">
                <a:lumMod val="60000"/>
                <a:lumOff val="40000"/>
                <a:alpha val="4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37" name="Oval 36">
            <a:extLst>
              <a:ext uri="{FF2B5EF4-FFF2-40B4-BE49-F238E27FC236}">
                <a16:creationId xmlns:a16="http://schemas.microsoft.com/office/drawing/2014/main" id="{AAA7AB09-557C-41AD-9113-FF9F68FA10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8100000">
            <a:off x="626845" y="828962"/>
            <a:ext cx="540000" cy="1080000"/>
          </a:xfrm>
          <a:prstGeom prst="ellipse">
            <a:avLst/>
          </a:prstGeom>
          <a:gradFill>
            <a:gsLst>
              <a:gs pos="100000">
                <a:schemeClr val="bg2">
                  <a:lumMod val="90000"/>
                  <a:lumOff val="10000"/>
                </a:schemeClr>
              </a:gs>
              <a:gs pos="50000">
                <a:schemeClr val="bg2">
                  <a:lumMod val="95000"/>
                  <a:lumOff val="5000"/>
                </a:schemeClr>
              </a:gs>
            </a:gsLst>
            <a:lin ang="5400000" scaled="0"/>
          </a:gradFill>
          <a:ln>
            <a:noFill/>
          </a:ln>
          <a:effectLst>
            <a:innerShdw blurRad="12700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39" name="Oval 38">
            <a:extLst>
              <a:ext uri="{FF2B5EF4-FFF2-40B4-BE49-F238E27FC236}">
                <a16:creationId xmlns:a16="http://schemas.microsoft.com/office/drawing/2014/main" id="{EF99ECAA-1F11-4937-BBA6-51935AB44C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00802" y="2472855"/>
            <a:ext cx="360000" cy="360000"/>
          </a:xfrm>
          <a:prstGeom prst="ellipse">
            <a:avLst/>
          </a:prstGeom>
          <a:gradFill flip="none" rotWithShape="1">
            <a:gsLst>
              <a:gs pos="100000">
                <a:schemeClr val="bg2">
                  <a:lumMod val="50000"/>
                  <a:lumOff val="50000"/>
                </a:schemeClr>
              </a:gs>
              <a:gs pos="60000">
                <a:schemeClr val="bg2"/>
              </a:gs>
            </a:gsLst>
            <a:path path="circle">
              <a:fillToRect l="100000" b="100000"/>
            </a:path>
            <a:tileRect t="-100000" r="-100000"/>
          </a:gradFill>
          <a:ln>
            <a:noFill/>
          </a:ln>
          <a:effectLst>
            <a:innerShdw blurRad="127000" dist="63500" dir="2700000">
              <a:schemeClr val="accent1">
                <a:lumMod val="60000"/>
                <a:lumOff val="40000"/>
                <a:alpha val="20000"/>
              </a:schemeClr>
            </a:innerShdw>
            <a:softEdge rad="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nvGrpSpPr>
          <p:cNvPr id="41" name="Group 40">
            <a:extLst>
              <a:ext uri="{FF2B5EF4-FFF2-40B4-BE49-F238E27FC236}">
                <a16:creationId xmlns:a16="http://schemas.microsoft.com/office/drawing/2014/main" id="{79DE9FAB-6BBA-4CFE-B67D-77B47F01ECA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329952" y="4524379"/>
            <a:ext cx="1980001" cy="1363916"/>
            <a:chOff x="4879602" y="3781429"/>
            <a:chExt cx="1980001" cy="1363916"/>
          </a:xfrm>
        </p:grpSpPr>
        <p:sp>
          <p:nvSpPr>
            <p:cNvPr id="54" name="Freeform: Shape 53">
              <a:extLst>
                <a:ext uri="{FF2B5EF4-FFF2-40B4-BE49-F238E27FC236}">
                  <a16:creationId xmlns:a16="http://schemas.microsoft.com/office/drawing/2014/main" id="{79FAC916-D9BB-4794-81B4-7C47C67E850D}"/>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rot="18900000" flipV="1">
              <a:off x="5005634" y="4191206"/>
              <a:ext cx="1853969" cy="926985"/>
            </a:xfrm>
            <a:custGeom>
              <a:avLst/>
              <a:gdLst>
                <a:gd name="connsiteX0" fmla="*/ 1329373 w 2658746"/>
                <a:gd name="connsiteY0" fmla="*/ 0 h 1329373"/>
                <a:gd name="connsiteX1" fmla="*/ 2658746 w 2658746"/>
                <a:gd name="connsiteY1" fmla="*/ 1329373 h 1329373"/>
                <a:gd name="connsiteX2" fmla="*/ 1994059 w 2658746"/>
                <a:gd name="connsiteY2" fmla="*/ 1329373 h 1329373"/>
                <a:gd name="connsiteX3" fmla="*/ 1329373 w 2658746"/>
                <a:gd name="connsiteY3" fmla="*/ 664687 h 1329373"/>
                <a:gd name="connsiteX4" fmla="*/ 664687 w 2658746"/>
                <a:gd name="connsiteY4" fmla="*/ 1329373 h 1329373"/>
                <a:gd name="connsiteX5" fmla="*/ 0 w 2658746"/>
                <a:gd name="connsiteY5" fmla="*/ 1329373 h 1329373"/>
                <a:gd name="connsiteX6" fmla="*/ 1329373 w 2658746"/>
                <a:gd name="connsiteY6" fmla="*/ 0 h 1329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58746" h="1329373">
                  <a:moveTo>
                    <a:pt x="1329373" y="0"/>
                  </a:moveTo>
                  <a:cubicBezTo>
                    <a:pt x="2063565" y="0"/>
                    <a:pt x="2658746" y="595181"/>
                    <a:pt x="2658746" y="1329373"/>
                  </a:cubicBezTo>
                  <a:lnTo>
                    <a:pt x="1994059" y="1329373"/>
                  </a:lnTo>
                  <a:cubicBezTo>
                    <a:pt x="1994059" y="962277"/>
                    <a:pt x="1696469" y="664687"/>
                    <a:pt x="1329373" y="664687"/>
                  </a:cubicBezTo>
                  <a:cubicBezTo>
                    <a:pt x="962277" y="664687"/>
                    <a:pt x="664687" y="962277"/>
                    <a:pt x="664687" y="1329373"/>
                  </a:cubicBezTo>
                  <a:lnTo>
                    <a:pt x="0" y="1329373"/>
                  </a:lnTo>
                  <a:cubicBezTo>
                    <a:pt x="0" y="595181"/>
                    <a:pt x="595181" y="0"/>
                    <a:pt x="1329373" y="0"/>
                  </a:cubicBezTo>
                  <a:close/>
                </a:path>
              </a:pathLst>
            </a:custGeom>
            <a:solidFill>
              <a:schemeClr val="bg2"/>
            </a:solidFill>
            <a:ln>
              <a:noFill/>
            </a:ln>
            <a:effectLst>
              <a:innerShdw blurRad="254000" dist="50800" dir="16200000">
                <a:schemeClr val="accent1">
                  <a:lumMod val="40000"/>
                  <a:lumOff val="60000"/>
                  <a:alpha val="4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9" name="Freeform: Shape 58">
              <a:extLst>
                <a:ext uri="{FF2B5EF4-FFF2-40B4-BE49-F238E27FC236}">
                  <a16:creationId xmlns:a16="http://schemas.microsoft.com/office/drawing/2014/main" id="{B5CA2231-7A65-4D16-8400-A210CC41DB73}"/>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rot="18900000" flipV="1">
              <a:off x="4957101" y="4052255"/>
              <a:ext cx="1853969" cy="1093090"/>
            </a:xfrm>
            <a:custGeom>
              <a:avLst/>
              <a:gdLst>
                <a:gd name="connsiteX0" fmla="*/ 1329373 w 2658746"/>
                <a:gd name="connsiteY0" fmla="*/ 0 h 1329373"/>
                <a:gd name="connsiteX1" fmla="*/ 2658746 w 2658746"/>
                <a:gd name="connsiteY1" fmla="*/ 1329373 h 1329373"/>
                <a:gd name="connsiteX2" fmla="*/ 1994059 w 2658746"/>
                <a:gd name="connsiteY2" fmla="*/ 1329373 h 1329373"/>
                <a:gd name="connsiteX3" fmla="*/ 1329373 w 2658746"/>
                <a:gd name="connsiteY3" fmla="*/ 664687 h 1329373"/>
                <a:gd name="connsiteX4" fmla="*/ 664687 w 2658746"/>
                <a:gd name="connsiteY4" fmla="*/ 1329373 h 1329373"/>
                <a:gd name="connsiteX5" fmla="*/ 0 w 2658746"/>
                <a:gd name="connsiteY5" fmla="*/ 1329373 h 1329373"/>
                <a:gd name="connsiteX6" fmla="*/ 1329373 w 2658746"/>
                <a:gd name="connsiteY6" fmla="*/ 0 h 1329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58746" h="1329373">
                  <a:moveTo>
                    <a:pt x="1329373" y="0"/>
                  </a:moveTo>
                  <a:cubicBezTo>
                    <a:pt x="2063565" y="0"/>
                    <a:pt x="2658746" y="595181"/>
                    <a:pt x="2658746" y="1329373"/>
                  </a:cubicBezTo>
                  <a:lnTo>
                    <a:pt x="1994059" y="1329373"/>
                  </a:lnTo>
                  <a:cubicBezTo>
                    <a:pt x="1994059" y="962277"/>
                    <a:pt x="1696469" y="664687"/>
                    <a:pt x="1329373" y="664687"/>
                  </a:cubicBezTo>
                  <a:cubicBezTo>
                    <a:pt x="962277" y="664687"/>
                    <a:pt x="664687" y="962277"/>
                    <a:pt x="664687" y="1329373"/>
                  </a:cubicBezTo>
                  <a:lnTo>
                    <a:pt x="0" y="1329373"/>
                  </a:lnTo>
                  <a:cubicBezTo>
                    <a:pt x="0" y="595181"/>
                    <a:pt x="595181" y="0"/>
                    <a:pt x="1329373" y="0"/>
                  </a:cubicBezTo>
                  <a:close/>
                </a:path>
              </a:pathLst>
            </a:custGeom>
            <a:solidFill>
              <a:schemeClr val="bg2">
                <a:lumMod val="50000"/>
                <a:lumOff val="50000"/>
                <a:alpha val="40000"/>
              </a:schemeClr>
            </a:solidFill>
            <a:ln>
              <a:noFill/>
            </a:ln>
            <a:effectLst>
              <a:softEdge rad="190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60" name="Oval 59">
              <a:extLst>
                <a:ext uri="{FF2B5EF4-FFF2-40B4-BE49-F238E27FC236}">
                  <a16:creationId xmlns:a16="http://schemas.microsoft.com/office/drawing/2014/main" id="{4B089C8C-B82B-4704-88E2-E857A5E215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3500000" flipV="1">
              <a:off x="6040374" y="3601683"/>
              <a:ext cx="107098" cy="466589"/>
            </a:xfrm>
            <a:prstGeom prst="ellipse">
              <a:avLst/>
            </a:prstGeom>
            <a:solidFill>
              <a:schemeClr val="bg2">
                <a:lumMod val="90000"/>
                <a:lumOff val="10000"/>
              </a:schemeClr>
            </a:solidFill>
            <a:ln>
              <a:noFill/>
            </a:ln>
            <a:effectLst>
              <a:innerShdw blurRad="635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61" name="Oval 60">
              <a:extLst>
                <a:ext uri="{FF2B5EF4-FFF2-40B4-BE49-F238E27FC236}">
                  <a16:creationId xmlns:a16="http://schemas.microsoft.com/office/drawing/2014/main" id="{434B90C8-5B4D-456E-AD99-80EF748FDD7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3500000" flipV="1">
              <a:off x="5059348" y="4582709"/>
              <a:ext cx="107098" cy="466589"/>
            </a:xfrm>
            <a:prstGeom prst="ellipse">
              <a:avLst/>
            </a:prstGeom>
            <a:solidFill>
              <a:schemeClr val="bg2">
                <a:lumMod val="90000"/>
                <a:lumOff val="10000"/>
              </a:schemeClr>
            </a:solidFill>
            <a:ln>
              <a:noFill/>
            </a:ln>
            <a:effectLst>
              <a:innerShdw blurRad="635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sp useBgFill="1">
        <p:nvSpPr>
          <p:cNvPr id="47" name="Rectangle 46">
            <a:extLst>
              <a:ext uri="{FF2B5EF4-FFF2-40B4-BE49-F238E27FC236}">
                <a16:creationId xmlns:a16="http://schemas.microsoft.com/office/drawing/2014/main" id="{1DB043B4-68C6-45B9-82AC-A5800EADB8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61737E5-D836-397E-B79B-0121D443FA02}"/>
              </a:ext>
            </a:extLst>
          </p:cNvPr>
          <p:cNvSpPr>
            <a:spLocks noGrp="1"/>
          </p:cNvSpPr>
          <p:nvPr>
            <p:ph type="title"/>
          </p:nvPr>
        </p:nvSpPr>
        <p:spPr>
          <a:xfrm>
            <a:off x="1487488" y="549275"/>
            <a:ext cx="5437187" cy="3456401"/>
          </a:xfrm>
        </p:spPr>
        <p:txBody>
          <a:bodyPr vert="horz" wrap="square" lIns="0" tIns="0" rIns="0" bIns="0" rtlCol="0" anchor="b" anchorCtr="0">
            <a:normAutofit/>
          </a:bodyPr>
          <a:lstStyle/>
          <a:p>
            <a:pPr>
              <a:lnSpc>
                <a:spcPct val="90000"/>
              </a:lnSpc>
            </a:pPr>
            <a:r>
              <a:rPr lang="en-US" sz="5900"/>
              <a:t>Finding an Engineering activity</a:t>
            </a:r>
            <a:br>
              <a:rPr lang="en-US" sz="5900"/>
            </a:br>
            <a:endParaRPr lang="en-US" sz="5900"/>
          </a:p>
        </p:txBody>
      </p:sp>
      <p:sp>
        <p:nvSpPr>
          <p:cNvPr id="49" name="Freeform: Shape 48">
            <a:extLst>
              <a:ext uri="{FF2B5EF4-FFF2-40B4-BE49-F238E27FC236}">
                <a16:creationId xmlns:a16="http://schemas.microsoft.com/office/drawing/2014/main" id="{74033C2F-EE38-427C-97E3-08EAC8822A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471760"/>
            <a:ext cx="666497" cy="1080000"/>
          </a:xfrm>
          <a:custGeom>
            <a:avLst/>
            <a:gdLst>
              <a:gd name="connsiteX0" fmla="*/ 126497 w 666497"/>
              <a:gd name="connsiteY0" fmla="*/ 0 h 1080000"/>
              <a:gd name="connsiteX1" fmla="*/ 666497 w 666497"/>
              <a:gd name="connsiteY1" fmla="*/ 540000 h 1080000"/>
              <a:gd name="connsiteX2" fmla="*/ 126497 w 666497"/>
              <a:gd name="connsiteY2" fmla="*/ 1080000 h 1080000"/>
              <a:gd name="connsiteX3" fmla="*/ 17668 w 666497"/>
              <a:gd name="connsiteY3" fmla="*/ 1069029 h 1080000"/>
              <a:gd name="connsiteX4" fmla="*/ 0 w 666497"/>
              <a:gd name="connsiteY4" fmla="*/ 1063545 h 1080000"/>
              <a:gd name="connsiteX5" fmla="*/ 0 w 666497"/>
              <a:gd name="connsiteY5" fmla="*/ 16455 h 1080000"/>
              <a:gd name="connsiteX6" fmla="*/ 17668 w 666497"/>
              <a:gd name="connsiteY6" fmla="*/ 10971 h 1080000"/>
              <a:gd name="connsiteX7" fmla="*/ 126497 w 666497"/>
              <a:gd name="connsiteY7" fmla="*/ 0 h 108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66497" h="1080000">
                <a:moveTo>
                  <a:pt x="126497" y="0"/>
                </a:moveTo>
                <a:cubicBezTo>
                  <a:pt x="424731" y="0"/>
                  <a:pt x="666497" y="241766"/>
                  <a:pt x="666497" y="540000"/>
                </a:cubicBezTo>
                <a:cubicBezTo>
                  <a:pt x="666497" y="838234"/>
                  <a:pt x="424731" y="1080000"/>
                  <a:pt x="126497" y="1080000"/>
                </a:cubicBezTo>
                <a:cubicBezTo>
                  <a:pt x="89218" y="1080000"/>
                  <a:pt x="52821" y="1076222"/>
                  <a:pt x="17668" y="1069029"/>
                </a:cubicBezTo>
                <a:lnTo>
                  <a:pt x="0" y="1063545"/>
                </a:lnTo>
                <a:lnTo>
                  <a:pt x="0" y="16455"/>
                </a:lnTo>
                <a:lnTo>
                  <a:pt x="17668" y="10971"/>
                </a:lnTo>
                <a:cubicBezTo>
                  <a:pt x="52821" y="3778"/>
                  <a:pt x="89218" y="0"/>
                  <a:pt x="126497" y="0"/>
                </a:cubicBezTo>
                <a:close/>
              </a:path>
            </a:pathLst>
          </a:custGeom>
          <a:gradFill flip="none" rotWithShape="1">
            <a:gsLst>
              <a:gs pos="100000">
                <a:schemeClr val="bg2">
                  <a:lumMod val="50000"/>
                  <a:lumOff val="50000"/>
                </a:schemeClr>
              </a:gs>
              <a:gs pos="60000">
                <a:schemeClr val="bg2">
                  <a:lumMod val="100000"/>
                </a:schemeClr>
              </a:gs>
            </a:gsLst>
            <a:path path="circle">
              <a:fillToRect l="100000" b="100000"/>
            </a:path>
            <a:tileRect t="-100000" r="-100000"/>
          </a:gradFill>
          <a:ln>
            <a:noFill/>
          </a:ln>
          <a:effectLst>
            <a:innerShdw blurRad="254000" dist="127000" dir="2700000">
              <a:schemeClr val="accent1">
                <a:lumMod val="60000"/>
                <a:lumOff val="40000"/>
                <a:alpha val="40000"/>
              </a:schemeClr>
            </a:innerShdw>
            <a:softEdge rad="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nvGrpSpPr>
          <p:cNvPr id="51" name="Group 50">
            <a:extLst>
              <a:ext uri="{FF2B5EF4-FFF2-40B4-BE49-F238E27FC236}">
                <a16:creationId xmlns:a16="http://schemas.microsoft.com/office/drawing/2014/main" id="{22940903-7865-4026-879C-CC1ADF9116B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634337" y="800983"/>
            <a:ext cx="4006800" cy="3788841"/>
            <a:chOff x="7762003" y="672385"/>
            <a:chExt cx="4006800" cy="3788841"/>
          </a:xfrm>
        </p:grpSpPr>
        <p:sp>
          <p:nvSpPr>
            <p:cNvPr id="62" name="Freeform: Shape 61">
              <a:extLst>
                <a:ext uri="{FF2B5EF4-FFF2-40B4-BE49-F238E27FC236}">
                  <a16:creationId xmlns:a16="http://schemas.microsoft.com/office/drawing/2014/main" id="{982D1BD3-FFA8-4027-A890-672FDD8F70B4}"/>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rot="8100000">
              <a:off x="8528803" y="672385"/>
              <a:ext cx="3240000" cy="3788841"/>
            </a:xfrm>
            <a:custGeom>
              <a:avLst/>
              <a:gdLst>
                <a:gd name="connsiteX0" fmla="*/ 540000 w 1080000"/>
                <a:gd name="connsiteY0" fmla="*/ 0 h 1262947"/>
                <a:gd name="connsiteX1" fmla="*/ 1080000 w 1080000"/>
                <a:gd name="connsiteY1" fmla="*/ 931034 h 1262947"/>
                <a:gd name="connsiteX2" fmla="*/ 1064374 w 1080000"/>
                <a:gd name="connsiteY2" fmla="*/ 931034 h 1262947"/>
                <a:gd name="connsiteX3" fmla="*/ 1069029 w 1080000"/>
                <a:gd name="connsiteY3" fmla="*/ 938533 h 1262947"/>
                <a:gd name="connsiteX4" fmla="*/ 1080000 w 1080000"/>
                <a:gd name="connsiteY4" fmla="*/ 992947 h 1262947"/>
                <a:gd name="connsiteX5" fmla="*/ 540000 w 1080000"/>
                <a:gd name="connsiteY5" fmla="*/ 1262947 h 1262947"/>
                <a:gd name="connsiteX6" fmla="*/ 0 w 1080000"/>
                <a:gd name="connsiteY6" fmla="*/ 992947 h 1262947"/>
                <a:gd name="connsiteX7" fmla="*/ 10971 w 1080000"/>
                <a:gd name="connsiteY7" fmla="*/ 938533 h 1262947"/>
                <a:gd name="connsiteX8" fmla="*/ 15626 w 1080000"/>
                <a:gd name="connsiteY8" fmla="*/ 931034 h 1262947"/>
                <a:gd name="connsiteX9" fmla="*/ 0 w 1080000"/>
                <a:gd name="connsiteY9" fmla="*/ 931034 h 1262947"/>
                <a:gd name="connsiteX0" fmla="*/ 540000 w 1080000"/>
                <a:gd name="connsiteY0" fmla="*/ 0 h 1262947"/>
                <a:gd name="connsiteX1" fmla="*/ 1080000 w 1080000"/>
                <a:gd name="connsiteY1" fmla="*/ 931034 h 1262947"/>
                <a:gd name="connsiteX2" fmla="*/ 1064374 w 1080000"/>
                <a:gd name="connsiteY2" fmla="*/ 931034 h 1262947"/>
                <a:gd name="connsiteX3" fmla="*/ 1069029 w 1080000"/>
                <a:gd name="connsiteY3" fmla="*/ 938533 h 1262947"/>
                <a:gd name="connsiteX4" fmla="*/ 1080000 w 1080000"/>
                <a:gd name="connsiteY4" fmla="*/ 992947 h 1262947"/>
                <a:gd name="connsiteX5" fmla="*/ 540000 w 1080000"/>
                <a:gd name="connsiteY5" fmla="*/ 1262947 h 1262947"/>
                <a:gd name="connsiteX6" fmla="*/ 0 w 1080000"/>
                <a:gd name="connsiteY6" fmla="*/ 992947 h 1262947"/>
                <a:gd name="connsiteX7" fmla="*/ 10971 w 1080000"/>
                <a:gd name="connsiteY7" fmla="*/ 938533 h 1262947"/>
                <a:gd name="connsiteX8" fmla="*/ 15626 w 1080000"/>
                <a:gd name="connsiteY8" fmla="*/ 931034 h 1262947"/>
                <a:gd name="connsiteX9" fmla="*/ 540000 w 1080000"/>
                <a:gd name="connsiteY9" fmla="*/ 0 h 1262947"/>
                <a:gd name="connsiteX0" fmla="*/ 540000 w 1080000"/>
                <a:gd name="connsiteY0" fmla="*/ 0 h 1262947"/>
                <a:gd name="connsiteX1" fmla="*/ 1064374 w 1080000"/>
                <a:gd name="connsiteY1" fmla="*/ 931034 h 1262947"/>
                <a:gd name="connsiteX2" fmla="*/ 1069029 w 1080000"/>
                <a:gd name="connsiteY2" fmla="*/ 938533 h 1262947"/>
                <a:gd name="connsiteX3" fmla="*/ 1080000 w 1080000"/>
                <a:gd name="connsiteY3" fmla="*/ 992947 h 1262947"/>
                <a:gd name="connsiteX4" fmla="*/ 540000 w 1080000"/>
                <a:gd name="connsiteY4" fmla="*/ 1262947 h 1262947"/>
                <a:gd name="connsiteX5" fmla="*/ 0 w 1080000"/>
                <a:gd name="connsiteY5" fmla="*/ 992947 h 1262947"/>
                <a:gd name="connsiteX6" fmla="*/ 10971 w 1080000"/>
                <a:gd name="connsiteY6" fmla="*/ 938533 h 1262947"/>
                <a:gd name="connsiteX7" fmla="*/ 15626 w 1080000"/>
                <a:gd name="connsiteY7" fmla="*/ 931034 h 1262947"/>
                <a:gd name="connsiteX8" fmla="*/ 540000 w 1080000"/>
                <a:gd name="connsiteY8" fmla="*/ 0 h 12629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80000" h="1262947">
                  <a:moveTo>
                    <a:pt x="540000" y="0"/>
                  </a:moveTo>
                  <a:lnTo>
                    <a:pt x="1064374" y="931034"/>
                  </a:lnTo>
                  <a:lnTo>
                    <a:pt x="1069029" y="938533"/>
                  </a:lnTo>
                  <a:cubicBezTo>
                    <a:pt x="1076223" y="956109"/>
                    <a:pt x="1080000" y="974307"/>
                    <a:pt x="1080000" y="992947"/>
                  </a:cubicBezTo>
                  <a:cubicBezTo>
                    <a:pt x="1080000" y="1142064"/>
                    <a:pt x="838234" y="1262947"/>
                    <a:pt x="540000" y="1262947"/>
                  </a:cubicBezTo>
                  <a:cubicBezTo>
                    <a:pt x="241766" y="1262947"/>
                    <a:pt x="0" y="1142064"/>
                    <a:pt x="0" y="992947"/>
                  </a:cubicBezTo>
                  <a:cubicBezTo>
                    <a:pt x="0" y="974307"/>
                    <a:pt x="3778" y="956109"/>
                    <a:pt x="10971" y="938533"/>
                  </a:cubicBezTo>
                  <a:lnTo>
                    <a:pt x="15626" y="931034"/>
                  </a:lnTo>
                  <a:lnTo>
                    <a:pt x="540000" y="0"/>
                  </a:lnTo>
                  <a:close/>
                </a:path>
              </a:pathLst>
            </a:custGeom>
            <a:gradFill>
              <a:gsLst>
                <a:gs pos="60000">
                  <a:schemeClr val="bg2">
                    <a:lumMod val="90000"/>
                    <a:lumOff val="10000"/>
                  </a:schemeClr>
                </a:gs>
                <a:gs pos="30000">
                  <a:schemeClr val="bg2">
                    <a:lumMod val="90000"/>
                    <a:lumOff val="10000"/>
                  </a:schemeClr>
                </a:gs>
                <a:gs pos="40000">
                  <a:schemeClr val="bg2">
                    <a:lumMod val="75000"/>
                    <a:lumOff val="25000"/>
                  </a:schemeClr>
                </a:gs>
                <a:gs pos="100000">
                  <a:schemeClr val="bg2"/>
                </a:gs>
              </a:gsLst>
              <a:lin ang="600000" scaled="0"/>
            </a:gradFill>
            <a:ln>
              <a:noFill/>
            </a:ln>
            <a:effectLst>
              <a:innerShdw blurRad="508000" dist="203200" dir="9600000">
                <a:schemeClr val="accent1">
                  <a:lumMod val="60000"/>
                  <a:lumOff val="40000"/>
                  <a:alpha val="6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53" name="Oval 52">
              <a:extLst>
                <a:ext uri="{FF2B5EF4-FFF2-40B4-BE49-F238E27FC236}">
                  <a16:creationId xmlns:a16="http://schemas.microsoft.com/office/drawing/2014/main" id="{7BC5C6D9-8420-4B6F-A949-7B6565266B4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3500000">
              <a:off x="8572003" y="180004"/>
              <a:ext cx="1620000" cy="3240000"/>
            </a:xfrm>
            <a:prstGeom prst="ellipse">
              <a:avLst/>
            </a:prstGeom>
            <a:gradFill>
              <a:gsLst>
                <a:gs pos="100000">
                  <a:schemeClr val="bg2">
                    <a:lumMod val="90000"/>
                    <a:lumOff val="10000"/>
                  </a:schemeClr>
                </a:gs>
                <a:gs pos="50000">
                  <a:schemeClr val="bg2">
                    <a:lumMod val="90000"/>
                    <a:lumOff val="10000"/>
                  </a:schemeClr>
                </a:gs>
              </a:gsLst>
              <a:lin ang="5400000" scaled="0"/>
            </a:gradFill>
            <a:ln>
              <a:noFill/>
            </a:ln>
            <a:effectLst>
              <a:innerShdw blurRad="12700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grpSp>
        <p:nvGrpSpPr>
          <p:cNvPr id="55" name="Group 54">
            <a:extLst>
              <a:ext uri="{FF2B5EF4-FFF2-40B4-BE49-F238E27FC236}">
                <a16:creationId xmlns:a16="http://schemas.microsoft.com/office/drawing/2014/main" id="{E82CFC28-5F56-4F2C-A953-AB57C1CE5CE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004386" y="5149126"/>
            <a:ext cx="762805" cy="734873"/>
            <a:chOff x="7950336" y="1300590"/>
            <a:chExt cx="762805" cy="734873"/>
          </a:xfrm>
        </p:grpSpPr>
        <p:sp>
          <p:nvSpPr>
            <p:cNvPr id="56" name="Freeform 5">
              <a:extLst>
                <a:ext uri="{FF2B5EF4-FFF2-40B4-BE49-F238E27FC236}">
                  <a16:creationId xmlns:a16="http://schemas.microsoft.com/office/drawing/2014/main" id="{492EB854-02D8-4A9E-8BA5-5FEE21DD094C}"/>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3600000">
              <a:off x="8220298" y="1428832"/>
              <a:ext cx="621086" cy="364601"/>
            </a:xfrm>
            <a:custGeom>
              <a:avLst/>
              <a:gdLst>
                <a:gd name="T0" fmla="*/ 266 w 540"/>
                <a:gd name="T1" fmla="*/ 0 h 317"/>
                <a:gd name="T2" fmla="*/ 0 w 540"/>
                <a:gd name="T3" fmla="*/ 158 h 317"/>
                <a:gd name="T4" fmla="*/ 266 w 540"/>
                <a:gd name="T5" fmla="*/ 317 h 317"/>
                <a:gd name="T6" fmla="*/ 540 w 540"/>
                <a:gd name="T7" fmla="*/ 158 h 317"/>
                <a:gd name="T8" fmla="*/ 266 w 540"/>
                <a:gd name="T9" fmla="*/ 0 h 317"/>
              </a:gdLst>
              <a:ahLst/>
              <a:cxnLst>
                <a:cxn ang="0">
                  <a:pos x="T0" y="T1"/>
                </a:cxn>
                <a:cxn ang="0">
                  <a:pos x="T2" y="T3"/>
                </a:cxn>
                <a:cxn ang="0">
                  <a:pos x="T4" y="T5"/>
                </a:cxn>
                <a:cxn ang="0">
                  <a:pos x="T6" y="T7"/>
                </a:cxn>
                <a:cxn ang="0">
                  <a:pos x="T8" y="T9"/>
                </a:cxn>
              </a:cxnLst>
              <a:rect l="0" t="0" r="r" b="b"/>
              <a:pathLst>
                <a:path w="540" h="317">
                  <a:moveTo>
                    <a:pt x="266" y="0"/>
                  </a:moveTo>
                  <a:lnTo>
                    <a:pt x="0" y="158"/>
                  </a:lnTo>
                  <a:lnTo>
                    <a:pt x="266" y="317"/>
                  </a:lnTo>
                  <a:lnTo>
                    <a:pt x="540" y="158"/>
                  </a:lnTo>
                  <a:lnTo>
                    <a:pt x="266" y="0"/>
                  </a:lnTo>
                  <a:close/>
                </a:path>
              </a:pathLst>
            </a:custGeom>
            <a:gradFill flip="none" rotWithShape="1">
              <a:gsLst>
                <a:gs pos="20000">
                  <a:schemeClr val="bg2">
                    <a:lumMod val="90000"/>
                    <a:lumOff val="10000"/>
                    <a:alpha val="60000"/>
                  </a:schemeClr>
                </a:gs>
                <a:gs pos="100000">
                  <a:schemeClr val="accent1">
                    <a:lumMod val="60000"/>
                    <a:lumOff val="40000"/>
                    <a:alpha val="60000"/>
                  </a:schemeClr>
                </a:gs>
              </a:gsLst>
              <a:lin ang="0" scaled="0"/>
              <a:tileRect/>
            </a:gradFill>
            <a:ln>
              <a:noFill/>
            </a:ln>
            <a:effectLst>
              <a:innerShdw blurRad="254000">
                <a:schemeClr val="bg2"/>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57" name="Freeform 6">
              <a:extLst>
                <a:ext uri="{FF2B5EF4-FFF2-40B4-BE49-F238E27FC236}">
                  <a16:creationId xmlns:a16="http://schemas.microsoft.com/office/drawing/2014/main" id="{A1676C39-91DD-4843-8315-4285BA1E7E87}"/>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3600000">
              <a:off x="8066503" y="1339815"/>
              <a:ext cx="305942" cy="538275"/>
            </a:xfrm>
            <a:custGeom>
              <a:avLst/>
              <a:gdLst>
                <a:gd name="T0" fmla="*/ 266 w 266"/>
                <a:gd name="T1" fmla="*/ 468 h 468"/>
                <a:gd name="T2" fmla="*/ 0 w 266"/>
                <a:gd name="T3" fmla="*/ 310 h 468"/>
                <a:gd name="T4" fmla="*/ 0 w 266"/>
                <a:gd name="T5" fmla="*/ 310 h 468"/>
                <a:gd name="T6" fmla="*/ 0 w 266"/>
                <a:gd name="T7" fmla="*/ 0 h 468"/>
                <a:gd name="T8" fmla="*/ 0 w 266"/>
                <a:gd name="T9" fmla="*/ 0 h 468"/>
                <a:gd name="T10" fmla="*/ 266 w 266"/>
                <a:gd name="T11" fmla="*/ 159 h 468"/>
                <a:gd name="T12" fmla="*/ 266 w 266"/>
                <a:gd name="T13" fmla="*/ 468 h 468"/>
              </a:gdLst>
              <a:ahLst/>
              <a:cxnLst>
                <a:cxn ang="0">
                  <a:pos x="T0" y="T1"/>
                </a:cxn>
                <a:cxn ang="0">
                  <a:pos x="T2" y="T3"/>
                </a:cxn>
                <a:cxn ang="0">
                  <a:pos x="T4" y="T5"/>
                </a:cxn>
                <a:cxn ang="0">
                  <a:pos x="T6" y="T7"/>
                </a:cxn>
                <a:cxn ang="0">
                  <a:pos x="T8" y="T9"/>
                </a:cxn>
                <a:cxn ang="0">
                  <a:pos x="T10" y="T11"/>
                </a:cxn>
                <a:cxn ang="0">
                  <a:pos x="T12" y="T13"/>
                </a:cxn>
              </a:cxnLst>
              <a:rect l="0" t="0" r="r" b="b"/>
              <a:pathLst>
                <a:path w="266" h="468">
                  <a:moveTo>
                    <a:pt x="266" y="468"/>
                  </a:moveTo>
                  <a:lnTo>
                    <a:pt x="0" y="310"/>
                  </a:lnTo>
                  <a:lnTo>
                    <a:pt x="0" y="310"/>
                  </a:lnTo>
                  <a:lnTo>
                    <a:pt x="0" y="0"/>
                  </a:lnTo>
                  <a:lnTo>
                    <a:pt x="0" y="0"/>
                  </a:lnTo>
                  <a:lnTo>
                    <a:pt x="266" y="159"/>
                  </a:lnTo>
                  <a:lnTo>
                    <a:pt x="266" y="468"/>
                  </a:lnTo>
                  <a:close/>
                </a:path>
              </a:pathLst>
            </a:custGeom>
            <a:gradFill flip="none" rotWithShape="1">
              <a:gsLst>
                <a:gs pos="20000">
                  <a:schemeClr val="bg2">
                    <a:lumMod val="90000"/>
                    <a:lumOff val="10000"/>
                    <a:alpha val="60000"/>
                  </a:schemeClr>
                </a:gs>
                <a:gs pos="100000">
                  <a:schemeClr val="accent1">
                    <a:lumMod val="60000"/>
                    <a:lumOff val="40000"/>
                  </a:schemeClr>
                </a:gs>
              </a:gsLst>
              <a:lin ang="18000000" scaled="0"/>
              <a:tileRect/>
            </a:gradFill>
            <a:ln>
              <a:noFill/>
            </a:ln>
            <a:effectLst>
              <a:innerShdw blurRad="254000">
                <a:schemeClr val="bg2">
                  <a:lumMod val="90000"/>
                  <a:lumOff val="1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58" name="Freeform 8">
              <a:extLst>
                <a:ext uri="{FF2B5EF4-FFF2-40B4-BE49-F238E27FC236}">
                  <a16:creationId xmlns:a16="http://schemas.microsoft.com/office/drawing/2014/main" id="{B339FEEC-A688-4A3E-BA2C-8FC738A8AF43}"/>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3600000">
              <a:off x="8217173" y="1608753"/>
              <a:ext cx="315144" cy="538275"/>
            </a:xfrm>
            <a:custGeom>
              <a:avLst/>
              <a:gdLst>
                <a:gd name="T0" fmla="*/ 274 w 274"/>
                <a:gd name="T1" fmla="*/ 0 h 468"/>
                <a:gd name="T2" fmla="*/ 274 w 274"/>
                <a:gd name="T3" fmla="*/ 310 h 468"/>
                <a:gd name="T4" fmla="*/ 274 w 274"/>
                <a:gd name="T5" fmla="*/ 310 h 468"/>
                <a:gd name="T6" fmla="*/ 0 w 274"/>
                <a:gd name="T7" fmla="*/ 468 h 468"/>
                <a:gd name="T8" fmla="*/ 0 w 274"/>
                <a:gd name="T9" fmla="*/ 159 h 468"/>
                <a:gd name="T10" fmla="*/ 274 w 274"/>
                <a:gd name="T11" fmla="*/ 0 h 468"/>
                <a:gd name="T12" fmla="*/ 274 w 274"/>
                <a:gd name="T13" fmla="*/ 0 h 468"/>
              </a:gdLst>
              <a:ahLst/>
              <a:cxnLst>
                <a:cxn ang="0">
                  <a:pos x="T0" y="T1"/>
                </a:cxn>
                <a:cxn ang="0">
                  <a:pos x="T2" y="T3"/>
                </a:cxn>
                <a:cxn ang="0">
                  <a:pos x="T4" y="T5"/>
                </a:cxn>
                <a:cxn ang="0">
                  <a:pos x="T6" y="T7"/>
                </a:cxn>
                <a:cxn ang="0">
                  <a:pos x="T8" y="T9"/>
                </a:cxn>
                <a:cxn ang="0">
                  <a:pos x="T10" y="T11"/>
                </a:cxn>
                <a:cxn ang="0">
                  <a:pos x="T12" y="T13"/>
                </a:cxn>
              </a:cxnLst>
              <a:rect l="0" t="0" r="r" b="b"/>
              <a:pathLst>
                <a:path w="274" h="468">
                  <a:moveTo>
                    <a:pt x="274" y="0"/>
                  </a:moveTo>
                  <a:lnTo>
                    <a:pt x="274" y="310"/>
                  </a:lnTo>
                  <a:lnTo>
                    <a:pt x="274" y="310"/>
                  </a:lnTo>
                  <a:lnTo>
                    <a:pt x="0" y="468"/>
                  </a:lnTo>
                  <a:lnTo>
                    <a:pt x="0" y="159"/>
                  </a:lnTo>
                  <a:lnTo>
                    <a:pt x="274" y="0"/>
                  </a:lnTo>
                  <a:lnTo>
                    <a:pt x="274" y="0"/>
                  </a:lnTo>
                  <a:close/>
                </a:path>
              </a:pathLst>
            </a:custGeom>
            <a:gradFill flip="none" rotWithShape="1">
              <a:gsLst>
                <a:gs pos="20000">
                  <a:schemeClr val="bg2">
                    <a:lumMod val="90000"/>
                    <a:lumOff val="10000"/>
                    <a:alpha val="60000"/>
                  </a:schemeClr>
                </a:gs>
                <a:gs pos="100000">
                  <a:schemeClr val="accent1">
                    <a:lumMod val="60000"/>
                    <a:lumOff val="40000"/>
                    <a:alpha val="60000"/>
                  </a:schemeClr>
                </a:gs>
              </a:gsLst>
              <a:lin ang="18000000" scaled="0"/>
              <a:tileRect/>
            </a:gradFill>
            <a:ln>
              <a:noFill/>
            </a:ln>
            <a:effectLst>
              <a:innerShdw blurRad="508000">
                <a:schemeClr val="bg2"/>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spTree>
    <p:extLst>
      <p:ext uri="{BB962C8B-B14F-4D97-AF65-F5344CB8AC3E}">
        <p14:creationId xmlns:p14="http://schemas.microsoft.com/office/powerpoint/2010/main" val="21366686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wd">
                                    <p:tmPct val="15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42091A-9DB1-25A1-9B8C-F1DA7C8C8529}"/>
              </a:ext>
            </a:extLst>
          </p:cNvPr>
          <p:cNvSpPr>
            <a:spLocks noGrp="1"/>
          </p:cNvSpPr>
          <p:nvPr>
            <p:ph type="title"/>
          </p:nvPr>
        </p:nvSpPr>
        <p:spPr/>
        <p:txBody>
          <a:bodyPr/>
          <a:lstStyle/>
          <a:p>
            <a:r>
              <a:rPr lang="en-US" dirty="0"/>
              <a:t>Let’s be an Engineer Activity</a:t>
            </a:r>
          </a:p>
        </p:txBody>
      </p:sp>
    </p:spTree>
    <p:extLst>
      <p:ext uri="{BB962C8B-B14F-4D97-AF65-F5344CB8AC3E}">
        <p14:creationId xmlns:p14="http://schemas.microsoft.com/office/powerpoint/2010/main" val="255990149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1" name="Freeform: Shape 10">
            <a:extLst>
              <a:ext uri="{FF2B5EF4-FFF2-40B4-BE49-F238E27FC236}">
                <a16:creationId xmlns:a16="http://schemas.microsoft.com/office/drawing/2014/main" id="{82184FF4-7029-4ED7-813A-192E606087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612445" y="481888"/>
            <a:ext cx="1080000" cy="1262947"/>
          </a:xfrm>
          <a:custGeom>
            <a:avLst/>
            <a:gdLst/>
            <a:ahLst/>
            <a:cxnLst/>
            <a:rect l="l" t="t" r="r" b="b"/>
            <a:pathLst>
              <a:path w="1080000" h="1262947">
                <a:moveTo>
                  <a:pt x="540000" y="0"/>
                </a:moveTo>
                <a:lnTo>
                  <a:pt x="1064374" y="931034"/>
                </a:lnTo>
                <a:lnTo>
                  <a:pt x="1069029" y="938533"/>
                </a:lnTo>
                <a:cubicBezTo>
                  <a:pt x="1076223" y="956109"/>
                  <a:pt x="1080000" y="974307"/>
                  <a:pt x="1080000" y="992947"/>
                </a:cubicBezTo>
                <a:cubicBezTo>
                  <a:pt x="1080000" y="1142064"/>
                  <a:pt x="838234" y="1262947"/>
                  <a:pt x="540000" y="1262947"/>
                </a:cubicBezTo>
                <a:cubicBezTo>
                  <a:pt x="241766" y="1262947"/>
                  <a:pt x="0" y="1142064"/>
                  <a:pt x="0" y="992947"/>
                </a:cubicBezTo>
                <a:cubicBezTo>
                  <a:pt x="0" y="974307"/>
                  <a:pt x="3778" y="956109"/>
                  <a:pt x="10971" y="938533"/>
                </a:cubicBezTo>
                <a:lnTo>
                  <a:pt x="15626" y="931034"/>
                </a:lnTo>
                <a:lnTo>
                  <a:pt x="540000" y="0"/>
                </a:lnTo>
                <a:close/>
              </a:path>
            </a:pathLst>
          </a:custGeom>
          <a:gradFill>
            <a:gsLst>
              <a:gs pos="60000">
                <a:schemeClr val="bg2">
                  <a:lumMod val="90000"/>
                  <a:lumOff val="10000"/>
                </a:schemeClr>
              </a:gs>
              <a:gs pos="30000">
                <a:schemeClr val="bg2">
                  <a:lumMod val="90000"/>
                  <a:lumOff val="10000"/>
                </a:schemeClr>
              </a:gs>
              <a:gs pos="40000">
                <a:schemeClr val="bg2">
                  <a:lumMod val="75000"/>
                  <a:lumOff val="25000"/>
                </a:schemeClr>
              </a:gs>
              <a:gs pos="100000">
                <a:schemeClr val="bg2"/>
              </a:gs>
            </a:gsLst>
            <a:lin ang="600000" scaled="0"/>
          </a:gradFill>
          <a:ln>
            <a:noFill/>
          </a:ln>
          <a:effectLst>
            <a:innerShdw blurRad="254000" dist="101600" dir="2700000">
              <a:schemeClr val="accent1">
                <a:lumMod val="60000"/>
                <a:lumOff val="40000"/>
                <a:alpha val="4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3" name="Oval 12">
            <a:extLst>
              <a:ext uri="{FF2B5EF4-FFF2-40B4-BE49-F238E27FC236}">
                <a16:creationId xmlns:a16="http://schemas.microsoft.com/office/drawing/2014/main" id="{AAA7AB09-557C-41AD-9113-FF9F68FA10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8100000">
            <a:off x="626845" y="828962"/>
            <a:ext cx="540000" cy="1080000"/>
          </a:xfrm>
          <a:prstGeom prst="ellipse">
            <a:avLst/>
          </a:prstGeom>
          <a:gradFill>
            <a:gsLst>
              <a:gs pos="100000">
                <a:schemeClr val="bg2">
                  <a:lumMod val="90000"/>
                  <a:lumOff val="10000"/>
                </a:schemeClr>
              </a:gs>
              <a:gs pos="50000">
                <a:schemeClr val="bg2">
                  <a:lumMod val="95000"/>
                  <a:lumOff val="5000"/>
                </a:schemeClr>
              </a:gs>
            </a:gsLst>
            <a:lin ang="5400000" scaled="0"/>
          </a:gradFill>
          <a:ln>
            <a:noFill/>
          </a:ln>
          <a:effectLst>
            <a:innerShdw blurRad="12700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5" name="Oval 14">
            <a:extLst>
              <a:ext uri="{FF2B5EF4-FFF2-40B4-BE49-F238E27FC236}">
                <a16:creationId xmlns:a16="http://schemas.microsoft.com/office/drawing/2014/main" id="{EF99ECAA-1F11-4937-BBA6-51935AB44C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00802" y="2472855"/>
            <a:ext cx="360000" cy="360000"/>
          </a:xfrm>
          <a:prstGeom prst="ellipse">
            <a:avLst/>
          </a:prstGeom>
          <a:gradFill flip="none" rotWithShape="1">
            <a:gsLst>
              <a:gs pos="100000">
                <a:schemeClr val="bg2">
                  <a:lumMod val="50000"/>
                  <a:lumOff val="50000"/>
                </a:schemeClr>
              </a:gs>
              <a:gs pos="60000">
                <a:schemeClr val="bg2"/>
              </a:gs>
            </a:gsLst>
            <a:path path="circle">
              <a:fillToRect l="100000" b="100000"/>
            </a:path>
            <a:tileRect t="-100000" r="-100000"/>
          </a:gradFill>
          <a:ln>
            <a:noFill/>
          </a:ln>
          <a:effectLst>
            <a:innerShdw blurRad="127000" dist="63500" dir="2700000">
              <a:schemeClr val="accent1">
                <a:lumMod val="60000"/>
                <a:lumOff val="40000"/>
                <a:alpha val="20000"/>
              </a:schemeClr>
            </a:innerShdw>
            <a:softEdge rad="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nvGrpSpPr>
          <p:cNvPr id="17" name="Group 16">
            <a:extLst>
              <a:ext uri="{FF2B5EF4-FFF2-40B4-BE49-F238E27FC236}">
                <a16:creationId xmlns:a16="http://schemas.microsoft.com/office/drawing/2014/main" id="{79DE9FAB-6BBA-4CFE-B67D-77B47F01ECA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329952" y="4524379"/>
            <a:ext cx="1980001" cy="1363916"/>
            <a:chOff x="4879602" y="3781429"/>
            <a:chExt cx="1980001" cy="1363916"/>
          </a:xfrm>
        </p:grpSpPr>
        <p:sp>
          <p:nvSpPr>
            <p:cNvPr id="18" name="Freeform: Shape 17">
              <a:extLst>
                <a:ext uri="{FF2B5EF4-FFF2-40B4-BE49-F238E27FC236}">
                  <a16:creationId xmlns:a16="http://schemas.microsoft.com/office/drawing/2014/main" id="{79FAC916-D9BB-4794-81B4-7C47C67E850D}"/>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rot="18900000" flipV="1">
              <a:off x="5005634" y="4191206"/>
              <a:ext cx="1853969" cy="926985"/>
            </a:xfrm>
            <a:custGeom>
              <a:avLst/>
              <a:gdLst>
                <a:gd name="connsiteX0" fmla="*/ 1329373 w 2658746"/>
                <a:gd name="connsiteY0" fmla="*/ 0 h 1329373"/>
                <a:gd name="connsiteX1" fmla="*/ 2658746 w 2658746"/>
                <a:gd name="connsiteY1" fmla="*/ 1329373 h 1329373"/>
                <a:gd name="connsiteX2" fmla="*/ 1994059 w 2658746"/>
                <a:gd name="connsiteY2" fmla="*/ 1329373 h 1329373"/>
                <a:gd name="connsiteX3" fmla="*/ 1329373 w 2658746"/>
                <a:gd name="connsiteY3" fmla="*/ 664687 h 1329373"/>
                <a:gd name="connsiteX4" fmla="*/ 664687 w 2658746"/>
                <a:gd name="connsiteY4" fmla="*/ 1329373 h 1329373"/>
                <a:gd name="connsiteX5" fmla="*/ 0 w 2658746"/>
                <a:gd name="connsiteY5" fmla="*/ 1329373 h 1329373"/>
                <a:gd name="connsiteX6" fmla="*/ 1329373 w 2658746"/>
                <a:gd name="connsiteY6" fmla="*/ 0 h 1329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58746" h="1329373">
                  <a:moveTo>
                    <a:pt x="1329373" y="0"/>
                  </a:moveTo>
                  <a:cubicBezTo>
                    <a:pt x="2063565" y="0"/>
                    <a:pt x="2658746" y="595181"/>
                    <a:pt x="2658746" y="1329373"/>
                  </a:cubicBezTo>
                  <a:lnTo>
                    <a:pt x="1994059" y="1329373"/>
                  </a:lnTo>
                  <a:cubicBezTo>
                    <a:pt x="1994059" y="962277"/>
                    <a:pt x="1696469" y="664687"/>
                    <a:pt x="1329373" y="664687"/>
                  </a:cubicBezTo>
                  <a:cubicBezTo>
                    <a:pt x="962277" y="664687"/>
                    <a:pt x="664687" y="962277"/>
                    <a:pt x="664687" y="1329373"/>
                  </a:cubicBezTo>
                  <a:lnTo>
                    <a:pt x="0" y="1329373"/>
                  </a:lnTo>
                  <a:cubicBezTo>
                    <a:pt x="0" y="595181"/>
                    <a:pt x="595181" y="0"/>
                    <a:pt x="1329373" y="0"/>
                  </a:cubicBezTo>
                  <a:close/>
                </a:path>
              </a:pathLst>
            </a:custGeom>
            <a:solidFill>
              <a:schemeClr val="bg2"/>
            </a:solidFill>
            <a:ln>
              <a:noFill/>
            </a:ln>
            <a:effectLst>
              <a:innerShdw blurRad="254000" dist="50800" dir="16200000">
                <a:schemeClr val="accent1">
                  <a:lumMod val="40000"/>
                  <a:lumOff val="60000"/>
                  <a:alpha val="4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Freeform: Shape 18">
              <a:extLst>
                <a:ext uri="{FF2B5EF4-FFF2-40B4-BE49-F238E27FC236}">
                  <a16:creationId xmlns:a16="http://schemas.microsoft.com/office/drawing/2014/main" id="{B5CA2231-7A65-4D16-8400-A210CC41DB73}"/>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rot="18900000" flipV="1">
              <a:off x="4957101" y="4052255"/>
              <a:ext cx="1853969" cy="1093090"/>
            </a:xfrm>
            <a:custGeom>
              <a:avLst/>
              <a:gdLst>
                <a:gd name="connsiteX0" fmla="*/ 1329373 w 2658746"/>
                <a:gd name="connsiteY0" fmla="*/ 0 h 1329373"/>
                <a:gd name="connsiteX1" fmla="*/ 2658746 w 2658746"/>
                <a:gd name="connsiteY1" fmla="*/ 1329373 h 1329373"/>
                <a:gd name="connsiteX2" fmla="*/ 1994059 w 2658746"/>
                <a:gd name="connsiteY2" fmla="*/ 1329373 h 1329373"/>
                <a:gd name="connsiteX3" fmla="*/ 1329373 w 2658746"/>
                <a:gd name="connsiteY3" fmla="*/ 664687 h 1329373"/>
                <a:gd name="connsiteX4" fmla="*/ 664687 w 2658746"/>
                <a:gd name="connsiteY4" fmla="*/ 1329373 h 1329373"/>
                <a:gd name="connsiteX5" fmla="*/ 0 w 2658746"/>
                <a:gd name="connsiteY5" fmla="*/ 1329373 h 1329373"/>
                <a:gd name="connsiteX6" fmla="*/ 1329373 w 2658746"/>
                <a:gd name="connsiteY6" fmla="*/ 0 h 1329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58746" h="1329373">
                  <a:moveTo>
                    <a:pt x="1329373" y="0"/>
                  </a:moveTo>
                  <a:cubicBezTo>
                    <a:pt x="2063565" y="0"/>
                    <a:pt x="2658746" y="595181"/>
                    <a:pt x="2658746" y="1329373"/>
                  </a:cubicBezTo>
                  <a:lnTo>
                    <a:pt x="1994059" y="1329373"/>
                  </a:lnTo>
                  <a:cubicBezTo>
                    <a:pt x="1994059" y="962277"/>
                    <a:pt x="1696469" y="664687"/>
                    <a:pt x="1329373" y="664687"/>
                  </a:cubicBezTo>
                  <a:cubicBezTo>
                    <a:pt x="962277" y="664687"/>
                    <a:pt x="664687" y="962277"/>
                    <a:pt x="664687" y="1329373"/>
                  </a:cubicBezTo>
                  <a:lnTo>
                    <a:pt x="0" y="1329373"/>
                  </a:lnTo>
                  <a:cubicBezTo>
                    <a:pt x="0" y="595181"/>
                    <a:pt x="595181" y="0"/>
                    <a:pt x="1329373" y="0"/>
                  </a:cubicBezTo>
                  <a:close/>
                </a:path>
              </a:pathLst>
            </a:custGeom>
            <a:solidFill>
              <a:schemeClr val="bg2">
                <a:lumMod val="50000"/>
                <a:lumOff val="50000"/>
                <a:alpha val="40000"/>
              </a:schemeClr>
            </a:solidFill>
            <a:ln>
              <a:noFill/>
            </a:ln>
            <a:effectLst>
              <a:softEdge rad="190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0" name="Oval 19">
              <a:extLst>
                <a:ext uri="{FF2B5EF4-FFF2-40B4-BE49-F238E27FC236}">
                  <a16:creationId xmlns:a16="http://schemas.microsoft.com/office/drawing/2014/main" id="{4B089C8C-B82B-4704-88E2-E857A5E215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3500000" flipV="1">
              <a:off x="6040374" y="3601683"/>
              <a:ext cx="107098" cy="466589"/>
            </a:xfrm>
            <a:prstGeom prst="ellipse">
              <a:avLst/>
            </a:prstGeom>
            <a:solidFill>
              <a:schemeClr val="bg2">
                <a:lumMod val="90000"/>
                <a:lumOff val="10000"/>
              </a:schemeClr>
            </a:solidFill>
            <a:ln>
              <a:noFill/>
            </a:ln>
            <a:effectLst>
              <a:innerShdw blurRad="635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1" name="Oval 20">
              <a:extLst>
                <a:ext uri="{FF2B5EF4-FFF2-40B4-BE49-F238E27FC236}">
                  <a16:creationId xmlns:a16="http://schemas.microsoft.com/office/drawing/2014/main" id="{434B90C8-5B4D-456E-AD99-80EF748FDD7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3500000" flipV="1">
              <a:off x="5059348" y="4582709"/>
              <a:ext cx="107098" cy="466589"/>
            </a:xfrm>
            <a:prstGeom prst="ellipse">
              <a:avLst/>
            </a:prstGeom>
            <a:solidFill>
              <a:schemeClr val="bg2">
                <a:lumMod val="90000"/>
                <a:lumOff val="10000"/>
              </a:schemeClr>
            </a:solidFill>
            <a:ln>
              <a:noFill/>
            </a:ln>
            <a:effectLst>
              <a:innerShdw blurRad="635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sp useBgFill="1">
        <p:nvSpPr>
          <p:cNvPr id="23" name="Rectangle 22">
            <a:extLst>
              <a:ext uri="{FF2B5EF4-FFF2-40B4-BE49-F238E27FC236}">
                <a16:creationId xmlns:a16="http://schemas.microsoft.com/office/drawing/2014/main" id="{1DB043B4-68C6-45B9-82AC-A5800EADB8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Content Placeholder 5" descr="A group of people sitting on the floor&#10;&#10;AI-generated content may be incorrect.">
            <a:extLst>
              <a:ext uri="{FF2B5EF4-FFF2-40B4-BE49-F238E27FC236}">
                <a16:creationId xmlns:a16="http://schemas.microsoft.com/office/drawing/2014/main" id="{CA567CA9-43F1-6B88-E6A5-F9DFC907B9D8}"/>
              </a:ext>
            </a:extLst>
          </p:cNvPr>
          <p:cNvPicPr>
            <a:picLocks noGrp="1" noChangeAspect="1"/>
          </p:cNvPicPr>
          <p:nvPr>
            <p:ph idx="1"/>
          </p:nvPr>
        </p:nvPicPr>
        <p:blipFill>
          <a:blip r:embed="rId3">
            <a:extLst>
              <a:ext uri="{28A0092B-C50C-407E-A947-70E740481C1C}">
                <a14:useLocalDpi xmlns:a14="http://schemas.microsoft.com/office/drawing/2010/main" val="0"/>
              </a:ext>
            </a:extLst>
          </a:blip>
          <a:srcRect t="24407" b="33406"/>
          <a:stretch/>
        </p:blipFill>
        <p:spPr>
          <a:xfrm>
            <a:off x="20" y="1"/>
            <a:ext cx="12191980" cy="6858000"/>
          </a:xfrm>
          <a:custGeom>
            <a:avLst/>
            <a:gdLst/>
            <a:ahLst/>
            <a:cxnLst/>
            <a:rect l="l" t="t" r="r" b="b"/>
            <a:pathLst>
              <a:path w="12192000" h="6858000">
                <a:moveTo>
                  <a:pt x="0" y="0"/>
                </a:moveTo>
                <a:lnTo>
                  <a:pt x="12192000" y="0"/>
                </a:lnTo>
                <a:lnTo>
                  <a:pt x="12192000" y="6858000"/>
                </a:lnTo>
                <a:lnTo>
                  <a:pt x="0" y="6858000"/>
                </a:lnTo>
                <a:close/>
              </a:path>
            </a:pathLst>
          </a:custGeom>
        </p:spPr>
      </p:pic>
      <p:sp>
        <p:nvSpPr>
          <p:cNvPr id="25" name="Rectangle 24">
            <a:extLst>
              <a:ext uri="{FF2B5EF4-FFF2-40B4-BE49-F238E27FC236}">
                <a16:creationId xmlns:a16="http://schemas.microsoft.com/office/drawing/2014/main" id="{AD4EA4DF-0E7C-4098-86F6-7D0ACAEFC0B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7859713" cy="6857998"/>
          </a:xfrm>
          <a:prstGeom prst="rect">
            <a:avLst/>
          </a:prstGeom>
          <a:gradFill flip="none" rotWithShape="1">
            <a:gsLst>
              <a:gs pos="50000">
                <a:schemeClr val="bg2">
                  <a:alpha val="60000"/>
                </a:schemeClr>
              </a:gs>
              <a:gs pos="0">
                <a:schemeClr val="bg2">
                  <a:alpha val="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2">
            <a:extLst>
              <a:ext uri="{FF2B5EF4-FFF2-40B4-BE49-F238E27FC236}">
                <a16:creationId xmlns:a16="http://schemas.microsoft.com/office/drawing/2014/main" id="{6D63B743-1CE2-95AE-05BC-D4C2D0C32D18}"/>
              </a:ext>
            </a:extLst>
          </p:cNvPr>
          <p:cNvSpPr>
            <a:spLocks noGrp="1"/>
          </p:cNvSpPr>
          <p:nvPr>
            <p:ph type="title"/>
          </p:nvPr>
        </p:nvSpPr>
        <p:spPr>
          <a:xfrm>
            <a:off x="550864" y="549275"/>
            <a:ext cx="3565524" cy="2887174"/>
          </a:xfrm>
        </p:spPr>
        <p:txBody>
          <a:bodyPr vert="horz" wrap="square" lIns="0" tIns="0" rIns="0" bIns="0" rtlCol="0" anchor="b" anchorCtr="0">
            <a:normAutofit/>
          </a:bodyPr>
          <a:lstStyle/>
          <a:p>
            <a:r>
              <a:rPr lang="en-US" kern="1200">
                <a:solidFill>
                  <a:schemeClr val="tx1"/>
                </a:solidFill>
                <a:latin typeface="+mj-lt"/>
                <a:ea typeface="+mj-ea"/>
                <a:cs typeface="+mj-cs"/>
              </a:rPr>
              <a:t>Putting it all together</a:t>
            </a:r>
          </a:p>
        </p:txBody>
      </p:sp>
      <p:sp>
        <p:nvSpPr>
          <p:cNvPr id="27" name="Rectangle 26">
            <a:extLst>
              <a:ext uri="{FF2B5EF4-FFF2-40B4-BE49-F238E27FC236}">
                <a16:creationId xmlns:a16="http://schemas.microsoft.com/office/drawing/2014/main" id="{FE05BC49-0F00-4C85-9AF5-A0CC5B39C8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773729"/>
            <a:ext cx="12192000" cy="1084271"/>
          </a:xfrm>
          <a:prstGeom prst="rect">
            <a:avLst/>
          </a:prstGeom>
          <a:gradFill flip="none" rotWithShape="1">
            <a:gsLst>
              <a:gs pos="90000">
                <a:schemeClr val="bg2">
                  <a:alpha val="60000"/>
                </a:schemeClr>
              </a:gs>
              <a:gs pos="28000">
                <a:schemeClr val="bg2">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9189945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FD2614-B738-8C14-5B6D-04D2FE74AA9B}"/>
              </a:ext>
            </a:extLst>
          </p:cNvPr>
          <p:cNvSpPr>
            <a:spLocks noGrp="1"/>
          </p:cNvSpPr>
          <p:nvPr>
            <p:ph type="title"/>
          </p:nvPr>
        </p:nvSpPr>
        <p:spPr/>
        <p:txBody>
          <a:bodyPr/>
          <a:lstStyle/>
          <a:p>
            <a:endParaRPr lang="en-US" dirty="0"/>
          </a:p>
        </p:txBody>
      </p:sp>
      <p:pic>
        <p:nvPicPr>
          <p:cNvPr id="4" name="Lets Be Engineers Full Video">
            <a:hlinkClick r:id="" action="ppaction://media"/>
            <a:extLst>
              <a:ext uri="{FF2B5EF4-FFF2-40B4-BE49-F238E27FC236}">
                <a16:creationId xmlns:a16="http://schemas.microsoft.com/office/drawing/2014/main" id="{6093194E-A7E0-311C-D922-EC03EF2DCF51}"/>
              </a:ext>
            </a:extLst>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949866" y="519469"/>
            <a:ext cx="10292268" cy="5789256"/>
          </a:xfrm>
        </p:spPr>
      </p:pic>
    </p:spTree>
    <p:extLst>
      <p:ext uri="{BB962C8B-B14F-4D97-AF65-F5344CB8AC3E}">
        <p14:creationId xmlns:p14="http://schemas.microsoft.com/office/powerpoint/2010/main" val="11066281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1833"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8338D0-470B-2AC2-F23D-5C18C104EFE4}"/>
              </a:ext>
            </a:extLst>
          </p:cNvPr>
          <p:cNvSpPr>
            <a:spLocks noGrp="1"/>
          </p:cNvSpPr>
          <p:nvPr>
            <p:ph type="title"/>
          </p:nvPr>
        </p:nvSpPr>
        <p:spPr/>
        <p:txBody>
          <a:bodyPr/>
          <a:lstStyle/>
          <a:p>
            <a:r>
              <a:rPr lang="en-US" dirty="0"/>
              <a:t>Using the backpacks with programming </a:t>
            </a:r>
          </a:p>
        </p:txBody>
      </p:sp>
      <p:pic>
        <p:nvPicPr>
          <p:cNvPr id="8" name="Content Placeholder 7" descr="A young child painting on a table&#10;&#10;AI-generated content may be incorrect.">
            <a:extLst>
              <a:ext uri="{FF2B5EF4-FFF2-40B4-BE49-F238E27FC236}">
                <a16:creationId xmlns:a16="http://schemas.microsoft.com/office/drawing/2014/main" id="{1B0CC48B-4D91-0519-8D64-C62E05E4FF83}"/>
              </a:ext>
            </a:extLst>
          </p:cNvPr>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683186" y="2097088"/>
            <a:ext cx="5170953" cy="3995737"/>
          </a:xfrm>
        </p:spPr>
      </p:pic>
      <p:pic>
        <p:nvPicPr>
          <p:cNvPr id="6" name="Content Placeholder 5" descr="A group of objects on a table&#10;&#10;AI-generated content may be incorrect.">
            <a:extLst>
              <a:ext uri="{FF2B5EF4-FFF2-40B4-BE49-F238E27FC236}">
                <a16:creationId xmlns:a16="http://schemas.microsoft.com/office/drawing/2014/main" id="{CFAD94F9-409D-9557-B11F-A2707A43F9B6}"/>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rot="10800000">
            <a:off x="6337861" y="2097088"/>
            <a:ext cx="5170953" cy="3995737"/>
          </a:xfrm>
        </p:spPr>
      </p:pic>
    </p:spTree>
    <p:extLst>
      <p:ext uri="{BB962C8B-B14F-4D97-AF65-F5344CB8AC3E}">
        <p14:creationId xmlns:p14="http://schemas.microsoft.com/office/powerpoint/2010/main" val="338502272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65EE0CA1-D3EE-4024-8924-687FF7C9BE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Content Placeholder 8" descr="A white paper with black text&#10;&#10;AI-generated content may be incorrect.">
            <a:extLst>
              <a:ext uri="{FF2B5EF4-FFF2-40B4-BE49-F238E27FC236}">
                <a16:creationId xmlns:a16="http://schemas.microsoft.com/office/drawing/2014/main" id="{6075B085-D62A-B09A-A709-C4A3DC095089}"/>
              </a:ext>
            </a:extLst>
          </p:cNvPr>
          <p:cNvPicPr>
            <a:picLocks noGrp="1" noChangeAspect="1"/>
          </p:cNvPicPr>
          <p:nvPr>
            <p:ph idx="1"/>
          </p:nvPr>
        </p:nvPicPr>
        <p:blipFill>
          <a:blip r:embed="rId2"/>
          <a:srcRect r="444"/>
          <a:stretch/>
        </p:blipFill>
        <p:spPr>
          <a:xfrm>
            <a:off x="20" y="10"/>
            <a:ext cx="12191980" cy="6857990"/>
          </a:xfrm>
          <a:custGeom>
            <a:avLst/>
            <a:gdLst/>
            <a:ahLst/>
            <a:cxnLst/>
            <a:rect l="l" t="t" r="r" b="b"/>
            <a:pathLst>
              <a:path w="12192000" h="6858000">
                <a:moveTo>
                  <a:pt x="0" y="0"/>
                </a:moveTo>
                <a:lnTo>
                  <a:pt x="12192000" y="0"/>
                </a:lnTo>
                <a:lnTo>
                  <a:pt x="12192000" y="6858000"/>
                </a:lnTo>
                <a:lnTo>
                  <a:pt x="0" y="6858000"/>
                </a:lnTo>
                <a:close/>
              </a:path>
            </a:pathLst>
          </a:custGeom>
        </p:spPr>
      </p:pic>
    </p:spTree>
    <p:extLst>
      <p:ext uri="{BB962C8B-B14F-4D97-AF65-F5344CB8AC3E}">
        <p14:creationId xmlns:p14="http://schemas.microsoft.com/office/powerpoint/2010/main" val="182253654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2">
            <a:lumMod val="75000"/>
            <a:lumOff val="25000"/>
          </a:schemeClr>
        </a:solidFill>
        <a:effectLst/>
      </p:bgPr>
    </p:bg>
    <p:spTree>
      <p:nvGrpSpPr>
        <p:cNvPr id="1" name=""/>
        <p:cNvGrpSpPr/>
        <p:nvPr/>
      </p:nvGrpSpPr>
      <p:grpSpPr>
        <a:xfrm>
          <a:off x="0" y="0"/>
          <a:ext cx="0" cy="0"/>
          <a:chOff x="0" y="0"/>
          <a:chExt cx="0" cy="0"/>
        </a:xfrm>
      </p:grpSpPr>
      <p:grpSp>
        <p:nvGrpSpPr>
          <p:cNvPr id="15" name="Group 14">
            <a:extLst>
              <a:ext uri="{FF2B5EF4-FFF2-40B4-BE49-F238E27FC236}">
                <a16:creationId xmlns:a16="http://schemas.microsoft.com/office/drawing/2014/main" id="{3BDBC526-6DCD-4FF6-8395-D8C22E46E52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13998" y="5334748"/>
            <a:ext cx="678135" cy="990000"/>
            <a:chOff x="10490969" y="1448827"/>
            <a:chExt cx="678135" cy="990000"/>
          </a:xfrm>
        </p:grpSpPr>
        <p:sp>
          <p:nvSpPr>
            <p:cNvPr id="11" name="Freeform: Shape 10">
              <a:extLst>
                <a:ext uri="{FF2B5EF4-FFF2-40B4-BE49-F238E27FC236}">
                  <a16:creationId xmlns:a16="http://schemas.microsoft.com/office/drawing/2014/main" id="{02ECB475-568C-47AC-B16D-2E202DEB2DE0}"/>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rot="2700000" flipH="1" flipV="1">
              <a:off x="10268976" y="1743588"/>
              <a:ext cx="926985" cy="463493"/>
            </a:xfrm>
            <a:custGeom>
              <a:avLst/>
              <a:gdLst>
                <a:gd name="connsiteX0" fmla="*/ 1329373 w 2658746"/>
                <a:gd name="connsiteY0" fmla="*/ 0 h 1329373"/>
                <a:gd name="connsiteX1" fmla="*/ 2658746 w 2658746"/>
                <a:gd name="connsiteY1" fmla="*/ 1329373 h 1329373"/>
                <a:gd name="connsiteX2" fmla="*/ 1994059 w 2658746"/>
                <a:gd name="connsiteY2" fmla="*/ 1329373 h 1329373"/>
                <a:gd name="connsiteX3" fmla="*/ 1329373 w 2658746"/>
                <a:gd name="connsiteY3" fmla="*/ 664687 h 1329373"/>
                <a:gd name="connsiteX4" fmla="*/ 664687 w 2658746"/>
                <a:gd name="connsiteY4" fmla="*/ 1329373 h 1329373"/>
                <a:gd name="connsiteX5" fmla="*/ 0 w 2658746"/>
                <a:gd name="connsiteY5" fmla="*/ 1329373 h 1329373"/>
                <a:gd name="connsiteX6" fmla="*/ 1329373 w 2658746"/>
                <a:gd name="connsiteY6" fmla="*/ 0 h 1329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58746" h="1329373">
                  <a:moveTo>
                    <a:pt x="1329373" y="0"/>
                  </a:moveTo>
                  <a:cubicBezTo>
                    <a:pt x="2063565" y="0"/>
                    <a:pt x="2658746" y="595181"/>
                    <a:pt x="2658746" y="1329373"/>
                  </a:cubicBezTo>
                  <a:lnTo>
                    <a:pt x="1994059" y="1329373"/>
                  </a:lnTo>
                  <a:cubicBezTo>
                    <a:pt x="1994059" y="962277"/>
                    <a:pt x="1696469" y="664687"/>
                    <a:pt x="1329373" y="664687"/>
                  </a:cubicBezTo>
                  <a:cubicBezTo>
                    <a:pt x="962277" y="664687"/>
                    <a:pt x="664687" y="962277"/>
                    <a:pt x="664687" y="1329373"/>
                  </a:cubicBezTo>
                  <a:lnTo>
                    <a:pt x="0" y="1329373"/>
                  </a:lnTo>
                  <a:cubicBezTo>
                    <a:pt x="0" y="595181"/>
                    <a:pt x="595181" y="0"/>
                    <a:pt x="1329373" y="0"/>
                  </a:cubicBezTo>
                  <a:close/>
                </a:path>
              </a:pathLst>
            </a:custGeom>
            <a:solidFill>
              <a:schemeClr val="bg2"/>
            </a:solidFill>
            <a:ln>
              <a:noFill/>
            </a:ln>
            <a:effectLst>
              <a:innerShdw blurRad="127000" dist="50800" dir="13500000">
                <a:schemeClr val="accent1">
                  <a:lumMod val="40000"/>
                  <a:lumOff val="60000"/>
                  <a:alpha val="2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12" name="Oval 11">
              <a:extLst>
                <a:ext uri="{FF2B5EF4-FFF2-40B4-BE49-F238E27FC236}">
                  <a16:creationId xmlns:a16="http://schemas.microsoft.com/office/drawing/2014/main" id="{080D8764-525A-441E-B58F-068E82F0971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8100000" flipH="1" flipV="1">
              <a:off x="11115555" y="1939340"/>
              <a:ext cx="53549" cy="233295"/>
            </a:xfrm>
            <a:prstGeom prst="ellipse">
              <a:avLst/>
            </a:prstGeom>
            <a:solidFill>
              <a:schemeClr val="bg2">
                <a:lumMod val="90000"/>
                <a:lumOff val="10000"/>
              </a:schemeClr>
            </a:solidFill>
            <a:ln>
              <a:noFill/>
            </a:ln>
            <a:effectLst>
              <a:innerShdw blurRad="635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3" name="Oval 12">
              <a:extLst>
                <a:ext uri="{FF2B5EF4-FFF2-40B4-BE49-F238E27FC236}">
                  <a16:creationId xmlns:a16="http://schemas.microsoft.com/office/drawing/2014/main" id="{11196109-6F2B-4738-B2FC-2CCC753AAB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8100000" flipH="1" flipV="1">
              <a:off x="10625042" y="1448827"/>
              <a:ext cx="53549" cy="233295"/>
            </a:xfrm>
            <a:prstGeom prst="ellipse">
              <a:avLst/>
            </a:prstGeom>
            <a:solidFill>
              <a:schemeClr val="bg2">
                <a:lumMod val="90000"/>
                <a:lumOff val="10000"/>
              </a:schemeClr>
            </a:solidFill>
            <a:ln>
              <a:noFill/>
            </a:ln>
            <a:effectLst>
              <a:innerShdw blurRad="635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4" name="Freeform: Shape 13">
              <a:extLst>
                <a:ext uri="{FF2B5EF4-FFF2-40B4-BE49-F238E27FC236}">
                  <a16:creationId xmlns:a16="http://schemas.microsoft.com/office/drawing/2014/main" id="{F7E468C2-69B8-470B-85E3-801A3CB1D7E2}"/>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rot="2700000" flipH="1" flipV="1">
              <a:off x="10292519" y="1686748"/>
              <a:ext cx="926985" cy="530086"/>
            </a:xfrm>
            <a:custGeom>
              <a:avLst/>
              <a:gdLst>
                <a:gd name="connsiteX0" fmla="*/ 1329373 w 2658746"/>
                <a:gd name="connsiteY0" fmla="*/ 0 h 1329373"/>
                <a:gd name="connsiteX1" fmla="*/ 2658746 w 2658746"/>
                <a:gd name="connsiteY1" fmla="*/ 1329373 h 1329373"/>
                <a:gd name="connsiteX2" fmla="*/ 1994059 w 2658746"/>
                <a:gd name="connsiteY2" fmla="*/ 1329373 h 1329373"/>
                <a:gd name="connsiteX3" fmla="*/ 1329373 w 2658746"/>
                <a:gd name="connsiteY3" fmla="*/ 664687 h 1329373"/>
                <a:gd name="connsiteX4" fmla="*/ 664687 w 2658746"/>
                <a:gd name="connsiteY4" fmla="*/ 1329373 h 1329373"/>
                <a:gd name="connsiteX5" fmla="*/ 0 w 2658746"/>
                <a:gd name="connsiteY5" fmla="*/ 1329373 h 1329373"/>
                <a:gd name="connsiteX6" fmla="*/ 1329373 w 2658746"/>
                <a:gd name="connsiteY6" fmla="*/ 0 h 1329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58746" h="1329373">
                  <a:moveTo>
                    <a:pt x="1329373" y="0"/>
                  </a:moveTo>
                  <a:cubicBezTo>
                    <a:pt x="2063565" y="0"/>
                    <a:pt x="2658746" y="595181"/>
                    <a:pt x="2658746" y="1329373"/>
                  </a:cubicBezTo>
                  <a:lnTo>
                    <a:pt x="1994059" y="1329373"/>
                  </a:lnTo>
                  <a:cubicBezTo>
                    <a:pt x="1994059" y="962277"/>
                    <a:pt x="1696469" y="664687"/>
                    <a:pt x="1329373" y="664687"/>
                  </a:cubicBezTo>
                  <a:cubicBezTo>
                    <a:pt x="962277" y="664687"/>
                    <a:pt x="664687" y="962277"/>
                    <a:pt x="664687" y="1329373"/>
                  </a:cubicBezTo>
                  <a:lnTo>
                    <a:pt x="0" y="1329373"/>
                  </a:lnTo>
                  <a:cubicBezTo>
                    <a:pt x="0" y="595181"/>
                    <a:pt x="595181" y="0"/>
                    <a:pt x="1329373" y="0"/>
                  </a:cubicBezTo>
                  <a:close/>
                </a:path>
              </a:pathLst>
            </a:custGeom>
            <a:solidFill>
              <a:schemeClr val="bg2">
                <a:lumMod val="50000"/>
                <a:lumOff val="50000"/>
                <a:alpha val="20000"/>
              </a:schemeClr>
            </a:solidFill>
            <a:ln>
              <a:noFill/>
            </a:ln>
            <a:effectLst>
              <a:softEdge rad="1016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grpSp>
      <p:sp useBgFill="1">
        <p:nvSpPr>
          <p:cNvPr id="16" name="Rectangle 15">
            <a:extLst>
              <a:ext uri="{FF2B5EF4-FFF2-40B4-BE49-F238E27FC236}">
                <a16:creationId xmlns:a16="http://schemas.microsoft.com/office/drawing/2014/main" id="{A5931BE0-4B93-4D6C-878E-ACC59D6B45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8" name="Group 17">
            <a:extLst>
              <a:ext uri="{FF2B5EF4-FFF2-40B4-BE49-F238E27FC236}">
                <a16:creationId xmlns:a16="http://schemas.microsoft.com/office/drawing/2014/main" id="{9F2D4ED5-DC78-4C88-97AA-483206C53E9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0570793" y="0"/>
            <a:ext cx="1468514" cy="1521012"/>
            <a:chOff x="5236793" y="2432482"/>
            <a:chExt cx="1468514" cy="1521012"/>
          </a:xfrm>
        </p:grpSpPr>
        <p:sp>
          <p:nvSpPr>
            <p:cNvPr id="19" name="Freeform 5">
              <a:extLst>
                <a:ext uri="{FF2B5EF4-FFF2-40B4-BE49-F238E27FC236}">
                  <a16:creationId xmlns:a16="http://schemas.microsoft.com/office/drawing/2014/main" id="{0DE0B65A-4839-40B2-BA92-1464FEADBA4A}"/>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1800000">
              <a:off x="5463135" y="2432482"/>
              <a:ext cx="1242172" cy="729202"/>
            </a:xfrm>
            <a:custGeom>
              <a:avLst/>
              <a:gdLst>
                <a:gd name="T0" fmla="*/ 266 w 540"/>
                <a:gd name="T1" fmla="*/ 0 h 317"/>
                <a:gd name="T2" fmla="*/ 0 w 540"/>
                <a:gd name="T3" fmla="*/ 158 h 317"/>
                <a:gd name="T4" fmla="*/ 266 w 540"/>
                <a:gd name="T5" fmla="*/ 317 h 317"/>
                <a:gd name="T6" fmla="*/ 540 w 540"/>
                <a:gd name="T7" fmla="*/ 158 h 317"/>
                <a:gd name="T8" fmla="*/ 266 w 540"/>
                <a:gd name="T9" fmla="*/ 0 h 317"/>
              </a:gdLst>
              <a:ahLst/>
              <a:cxnLst>
                <a:cxn ang="0">
                  <a:pos x="T0" y="T1"/>
                </a:cxn>
                <a:cxn ang="0">
                  <a:pos x="T2" y="T3"/>
                </a:cxn>
                <a:cxn ang="0">
                  <a:pos x="T4" y="T5"/>
                </a:cxn>
                <a:cxn ang="0">
                  <a:pos x="T6" y="T7"/>
                </a:cxn>
                <a:cxn ang="0">
                  <a:pos x="T8" y="T9"/>
                </a:cxn>
              </a:cxnLst>
              <a:rect l="0" t="0" r="r" b="b"/>
              <a:pathLst>
                <a:path w="540" h="317">
                  <a:moveTo>
                    <a:pt x="266" y="0"/>
                  </a:moveTo>
                  <a:lnTo>
                    <a:pt x="0" y="158"/>
                  </a:lnTo>
                  <a:lnTo>
                    <a:pt x="266" y="317"/>
                  </a:lnTo>
                  <a:lnTo>
                    <a:pt x="540" y="158"/>
                  </a:lnTo>
                  <a:lnTo>
                    <a:pt x="266" y="0"/>
                  </a:lnTo>
                  <a:close/>
                </a:path>
              </a:pathLst>
            </a:custGeom>
            <a:gradFill flip="none" rotWithShape="1">
              <a:gsLst>
                <a:gs pos="20000">
                  <a:schemeClr val="bg2">
                    <a:lumMod val="90000"/>
                    <a:lumOff val="10000"/>
                    <a:alpha val="20000"/>
                  </a:schemeClr>
                </a:gs>
                <a:gs pos="100000">
                  <a:schemeClr val="accent1">
                    <a:lumMod val="60000"/>
                    <a:lumOff val="40000"/>
                    <a:alpha val="40000"/>
                  </a:schemeClr>
                </a:gs>
              </a:gsLst>
              <a:lin ang="0" scaled="0"/>
              <a:tileRect/>
            </a:gradFill>
            <a:ln>
              <a:noFill/>
            </a:ln>
            <a:effectLst>
              <a:innerShdw blurRad="254000">
                <a:schemeClr val="bg2">
                  <a:lumMod val="90000"/>
                  <a:lumOff val="1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0" name="Freeform 6">
              <a:extLst>
                <a:ext uri="{FF2B5EF4-FFF2-40B4-BE49-F238E27FC236}">
                  <a16:creationId xmlns:a16="http://schemas.microsoft.com/office/drawing/2014/main" id="{842A0A68-39DD-4DA7-BAD5-63B9C1398718}"/>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1800000">
              <a:off x="5236793" y="2566400"/>
              <a:ext cx="611884" cy="1076550"/>
            </a:xfrm>
            <a:custGeom>
              <a:avLst/>
              <a:gdLst>
                <a:gd name="T0" fmla="*/ 266 w 266"/>
                <a:gd name="T1" fmla="*/ 468 h 468"/>
                <a:gd name="T2" fmla="*/ 0 w 266"/>
                <a:gd name="T3" fmla="*/ 310 h 468"/>
                <a:gd name="T4" fmla="*/ 0 w 266"/>
                <a:gd name="T5" fmla="*/ 310 h 468"/>
                <a:gd name="T6" fmla="*/ 0 w 266"/>
                <a:gd name="T7" fmla="*/ 0 h 468"/>
                <a:gd name="T8" fmla="*/ 0 w 266"/>
                <a:gd name="T9" fmla="*/ 0 h 468"/>
                <a:gd name="T10" fmla="*/ 266 w 266"/>
                <a:gd name="T11" fmla="*/ 159 h 468"/>
                <a:gd name="T12" fmla="*/ 266 w 266"/>
                <a:gd name="T13" fmla="*/ 468 h 468"/>
              </a:gdLst>
              <a:ahLst/>
              <a:cxnLst>
                <a:cxn ang="0">
                  <a:pos x="T0" y="T1"/>
                </a:cxn>
                <a:cxn ang="0">
                  <a:pos x="T2" y="T3"/>
                </a:cxn>
                <a:cxn ang="0">
                  <a:pos x="T4" y="T5"/>
                </a:cxn>
                <a:cxn ang="0">
                  <a:pos x="T6" y="T7"/>
                </a:cxn>
                <a:cxn ang="0">
                  <a:pos x="T8" y="T9"/>
                </a:cxn>
                <a:cxn ang="0">
                  <a:pos x="T10" y="T11"/>
                </a:cxn>
                <a:cxn ang="0">
                  <a:pos x="T12" y="T13"/>
                </a:cxn>
              </a:cxnLst>
              <a:rect l="0" t="0" r="r" b="b"/>
              <a:pathLst>
                <a:path w="266" h="468">
                  <a:moveTo>
                    <a:pt x="266" y="468"/>
                  </a:moveTo>
                  <a:lnTo>
                    <a:pt x="0" y="310"/>
                  </a:lnTo>
                  <a:lnTo>
                    <a:pt x="0" y="310"/>
                  </a:lnTo>
                  <a:lnTo>
                    <a:pt x="0" y="0"/>
                  </a:lnTo>
                  <a:lnTo>
                    <a:pt x="0" y="0"/>
                  </a:lnTo>
                  <a:lnTo>
                    <a:pt x="266" y="159"/>
                  </a:lnTo>
                  <a:lnTo>
                    <a:pt x="266" y="468"/>
                  </a:lnTo>
                  <a:close/>
                </a:path>
              </a:pathLst>
            </a:custGeom>
            <a:gradFill flip="none" rotWithShape="1">
              <a:gsLst>
                <a:gs pos="20000">
                  <a:schemeClr val="bg2">
                    <a:lumMod val="90000"/>
                    <a:lumOff val="10000"/>
                    <a:alpha val="20000"/>
                  </a:schemeClr>
                </a:gs>
                <a:gs pos="100000">
                  <a:schemeClr val="accent1">
                    <a:lumMod val="60000"/>
                    <a:lumOff val="40000"/>
                    <a:alpha val="40000"/>
                  </a:schemeClr>
                </a:gs>
              </a:gsLst>
              <a:lin ang="19800000" scaled="0"/>
              <a:tileRect/>
            </a:gradFill>
            <a:ln>
              <a:noFill/>
            </a:ln>
            <a:effectLst>
              <a:innerShdw blurRad="254000">
                <a:schemeClr val="bg2">
                  <a:lumMod val="90000"/>
                  <a:lumOff val="1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1" name="Freeform 8">
              <a:extLst>
                <a:ext uri="{FF2B5EF4-FFF2-40B4-BE49-F238E27FC236}">
                  <a16:creationId xmlns:a16="http://schemas.microsoft.com/office/drawing/2014/main" id="{21A69E50-7E10-45C3-B4F2-19DBA7748498}"/>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1800000">
              <a:off x="5765469" y="2876944"/>
              <a:ext cx="630288" cy="1076550"/>
            </a:xfrm>
            <a:custGeom>
              <a:avLst/>
              <a:gdLst>
                <a:gd name="T0" fmla="*/ 274 w 274"/>
                <a:gd name="T1" fmla="*/ 0 h 468"/>
                <a:gd name="T2" fmla="*/ 274 w 274"/>
                <a:gd name="T3" fmla="*/ 310 h 468"/>
                <a:gd name="T4" fmla="*/ 274 w 274"/>
                <a:gd name="T5" fmla="*/ 310 h 468"/>
                <a:gd name="T6" fmla="*/ 0 w 274"/>
                <a:gd name="T7" fmla="*/ 468 h 468"/>
                <a:gd name="T8" fmla="*/ 0 w 274"/>
                <a:gd name="T9" fmla="*/ 159 h 468"/>
                <a:gd name="T10" fmla="*/ 274 w 274"/>
                <a:gd name="T11" fmla="*/ 0 h 468"/>
                <a:gd name="T12" fmla="*/ 274 w 274"/>
                <a:gd name="T13" fmla="*/ 0 h 468"/>
              </a:gdLst>
              <a:ahLst/>
              <a:cxnLst>
                <a:cxn ang="0">
                  <a:pos x="T0" y="T1"/>
                </a:cxn>
                <a:cxn ang="0">
                  <a:pos x="T2" y="T3"/>
                </a:cxn>
                <a:cxn ang="0">
                  <a:pos x="T4" y="T5"/>
                </a:cxn>
                <a:cxn ang="0">
                  <a:pos x="T6" y="T7"/>
                </a:cxn>
                <a:cxn ang="0">
                  <a:pos x="T8" y="T9"/>
                </a:cxn>
                <a:cxn ang="0">
                  <a:pos x="T10" y="T11"/>
                </a:cxn>
                <a:cxn ang="0">
                  <a:pos x="T12" y="T13"/>
                </a:cxn>
              </a:cxnLst>
              <a:rect l="0" t="0" r="r" b="b"/>
              <a:pathLst>
                <a:path w="274" h="468">
                  <a:moveTo>
                    <a:pt x="274" y="0"/>
                  </a:moveTo>
                  <a:lnTo>
                    <a:pt x="274" y="310"/>
                  </a:lnTo>
                  <a:lnTo>
                    <a:pt x="274" y="310"/>
                  </a:lnTo>
                  <a:lnTo>
                    <a:pt x="0" y="468"/>
                  </a:lnTo>
                  <a:lnTo>
                    <a:pt x="0" y="159"/>
                  </a:lnTo>
                  <a:lnTo>
                    <a:pt x="274" y="0"/>
                  </a:lnTo>
                  <a:lnTo>
                    <a:pt x="274" y="0"/>
                  </a:lnTo>
                  <a:close/>
                </a:path>
              </a:pathLst>
            </a:custGeom>
            <a:gradFill flip="none" rotWithShape="1">
              <a:gsLst>
                <a:gs pos="20000">
                  <a:schemeClr val="bg2">
                    <a:lumMod val="90000"/>
                    <a:lumOff val="10000"/>
                    <a:alpha val="20000"/>
                  </a:schemeClr>
                </a:gs>
                <a:gs pos="100000">
                  <a:schemeClr val="accent1">
                    <a:lumMod val="40000"/>
                    <a:lumOff val="60000"/>
                    <a:alpha val="60000"/>
                  </a:schemeClr>
                </a:gs>
              </a:gsLst>
              <a:lin ang="18000000" scaled="0"/>
              <a:tileRect/>
            </a:gradFill>
            <a:ln>
              <a:noFill/>
            </a:ln>
            <a:effectLst>
              <a:innerShdw blurRad="508000">
                <a:schemeClr val="accent1">
                  <a:lumMod val="60000"/>
                  <a:lumOff val="40000"/>
                  <a:alpha val="4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sp>
        <p:nvSpPr>
          <p:cNvPr id="23" name="Oval 22">
            <a:extLst>
              <a:ext uri="{FF2B5EF4-FFF2-40B4-BE49-F238E27FC236}">
                <a16:creationId xmlns:a16="http://schemas.microsoft.com/office/drawing/2014/main" id="{D166A8AB-8924-421C-BCED-B54DBC4054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677897" y="5497189"/>
            <a:ext cx="360000" cy="360000"/>
          </a:xfrm>
          <a:prstGeom prst="ellipse">
            <a:avLst/>
          </a:prstGeom>
          <a:gradFill flip="none" rotWithShape="1">
            <a:gsLst>
              <a:gs pos="100000">
                <a:schemeClr val="bg2">
                  <a:lumMod val="50000"/>
                  <a:lumOff val="50000"/>
                </a:schemeClr>
              </a:gs>
              <a:gs pos="60000">
                <a:schemeClr val="bg2"/>
              </a:gs>
            </a:gsLst>
            <a:path path="circle">
              <a:fillToRect l="100000" b="100000"/>
            </a:path>
            <a:tileRect t="-100000" r="-100000"/>
          </a:gradFill>
          <a:ln>
            <a:noFill/>
          </a:ln>
          <a:effectLst>
            <a:innerShdw blurRad="127000" dist="63500" dir="2700000">
              <a:schemeClr val="accent1">
                <a:lumMod val="60000"/>
                <a:lumOff val="40000"/>
                <a:alpha val="20000"/>
              </a:schemeClr>
            </a:innerShdw>
            <a:softEdge rad="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pic>
        <p:nvPicPr>
          <p:cNvPr id="8" name="Picture 7" descr="Two girls sitting at a table&#10;&#10;AI-generated content may be incorrect.">
            <a:extLst>
              <a:ext uri="{FF2B5EF4-FFF2-40B4-BE49-F238E27FC236}">
                <a16:creationId xmlns:a16="http://schemas.microsoft.com/office/drawing/2014/main" id="{2A1A1B38-6D38-44AF-FC37-952D411A2F7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24250" y="0"/>
            <a:ext cx="5143500" cy="6858000"/>
          </a:xfrm>
          <a:prstGeom prst="rect">
            <a:avLst/>
          </a:prstGeom>
        </p:spPr>
      </p:pic>
    </p:spTree>
    <p:extLst>
      <p:ext uri="{BB962C8B-B14F-4D97-AF65-F5344CB8AC3E}">
        <p14:creationId xmlns:p14="http://schemas.microsoft.com/office/powerpoint/2010/main" val="341455912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664E1F42-BC74-EF59-23D4-588303390D2A}"/>
              </a:ext>
            </a:extLst>
          </p:cNvPr>
          <p:cNvSpPr txBox="1"/>
          <p:nvPr/>
        </p:nvSpPr>
        <p:spPr>
          <a:xfrm>
            <a:off x="1592826" y="639097"/>
            <a:ext cx="9144000" cy="584775"/>
          </a:xfrm>
          <a:prstGeom prst="rect">
            <a:avLst/>
          </a:prstGeom>
          <a:noFill/>
        </p:spPr>
        <p:txBody>
          <a:bodyPr wrap="square" rtlCol="0">
            <a:spAutoFit/>
          </a:bodyPr>
          <a:lstStyle/>
          <a:p>
            <a:pPr algn="ctr"/>
            <a:r>
              <a:rPr lang="en-US" sz="3200" dirty="0"/>
              <a:t> </a:t>
            </a:r>
          </a:p>
        </p:txBody>
      </p:sp>
      <p:pic>
        <p:nvPicPr>
          <p:cNvPr id="2056" name="Image 1">
            <a:extLst>
              <a:ext uri="{FF2B5EF4-FFF2-40B4-BE49-F238E27FC236}">
                <a16:creationId xmlns:a16="http://schemas.microsoft.com/office/drawing/2014/main" id="{66BFD302-963A-5C14-C731-EFA9F9669F71}"/>
              </a:ext>
            </a:extLst>
          </p:cNvPr>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21881" y="2497750"/>
            <a:ext cx="3698885" cy="1862500"/>
          </a:xfrm>
          <a:prstGeom prst="rect">
            <a:avLst/>
          </a:prstGeom>
          <a:noFill/>
          <a:extLst>
            <a:ext uri="{909E8E84-426E-40DD-AFC4-6F175D3DCCD1}">
              <a14:hiddenFill xmlns:a14="http://schemas.microsoft.com/office/drawing/2010/main">
                <a:solidFill>
                  <a:srgbClr val="FFFFFF"/>
                </a:solidFill>
              </a14:hiddenFill>
            </a:ext>
          </a:extLst>
        </p:spPr>
      </p:pic>
      <p:sp>
        <p:nvSpPr>
          <p:cNvPr id="4" name="Graphic 2">
            <a:extLst>
              <a:ext uri="{FF2B5EF4-FFF2-40B4-BE49-F238E27FC236}">
                <a16:creationId xmlns:a16="http://schemas.microsoft.com/office/drawing/2014/main" id="{E08847D5-8ED8-50A0-4FC6-95A27CB3CCA8}"/>
              </a:ext>
            </a:extLst>
          </p:cNvPr>
          <p:cNvSpPr>
            <a:spLocks/>
          </p:cNvSpPr>
          <p:nvPr/>
        </p:nvSpPr>
        <p:spPr>
          <a:xfrm>
            <a:off x="1343025" y="9145270"/>
            <a:ext cx="8255" cy="622300"/>
          </a:xfrm>
          <a:custGeom>
            <a:avLst/>
            <a:gdLst/>
            <a:ahLst/>
            <a:cxnLst/>
            <a:rect l="l" t="t" r="r" b="b"/>
            <a:pathLst>
              <a:path w="8255" h="622300">
                <a:moveTo>
                  <a:pt x="8220" y="621800"/>
                </a:moveTo>
                <a:lnTo>
                  <a:pt x="0" y="621800"/>
                </a:lnTo>
                <a:lnTo>
                  <a:pt x="0" y="0"/>
                </a:lnTo>
                <a:lnTo>
                  <a:pt x="8220" y="0"/>
                </a:lnTo>
                <a:lnTo>
                  <a:pt x="8220" y="621800"/>
                </a:lnTo>
                <a:close/>
              </a:path>
            </a:pathLst>
          </a:custGeom>
          <a:solidFill>
            <a:srgbClr val="000000"/>
          </a:solidFill>
        </p:spPr>
        <p:txBody>
          <a:bodyPr wrap="square" lIns="0" tIns="0" rIns="0" bIns="0" rtlCol="0">
            <a:prstTxWarp prst="textNoShape">
              <a:avLst/>
            </a:prstTxWarp>
            <a:noAutofit/>
          </a:bodyPr>
          <a:lstStyle/>
          <a:p>
            <a:endParaRPr lang="en-US"/>
          </a:p>
        </p:txBody>
      </p:sp>
      <p:pic>
        <p:nvPicPr>
          <p:cNvPr id="2050" name="Image 7">
            <a:extLst>
              <a:ext uri="{FF2B5EF4-FFF2-40B4-BE49-F238E27FC236}">
                <a16:creationId xmlns:a16="http://schemas.microsoft.com/office/drawing/2014/main" id="{70F73155-2086-977F-0EF4-7A86437A01B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753515" y="2622870"/>
            <a:ext cx="1616147" cy="1612261"/>
          </a:xfrm>
          <a:prstGeom prst="rect">
            <a:avLst/>
          </a:prstGeom>
          <a:noFill/>
          <a:extLst>
            <a:ext uri="{909E8E84-426E-40DD-AFC4-6F175D3DCCD1}">
              <a14:hiddenFill xmlns:a14="http://schemas.microsoft.com/office/drawing/2010/main">
                <a:solidFill>
                  <a:srgbClr val="FFFFFF"/>
                </a:solidFill>
              </a14:hiddenFill>
            </a:ext>
          </a:extLst>
        </p:spPr>
      </p:pic>
      <p:sp>
        <p:nvSpPr>
          <p:cNvPr id="10" name="Rectangle 9">
            <a:extLst>
              <a:ext uri="{FF2B5EF4-FFF2-40B4-BE49-F238E27FC236}">
                <a16:creationId xmlns:a16="http://schemas.microsoft.com/office/drawing/2014/main" id="{10F22ED1-9DD9-474F-C5BA-8EA81322FC49}"/>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1" name="Rectangle 10">
            <a:extLst>
              <a:ext uri="{FF2B5EF4-FFF2-40B4-BE49-F238E27FC236}">
                <a16:creationId xmlns:a16="http://schemas.microsoft.com/office/drawing/2014/main" id="{B9973F30-2AFB-CE0F-E7B4-B88FCE0AE233}"/>
              </a:ext>
            </a:extLst>
          </p:cNvPr>
          <p:cNvSpPr>
            <a:spLocks noChangeArrowheads="1"/>
          </p:cNvSpPr>
          <p:nvPr/>
        </p:nvSpPr>
        <p:spPr bwMode="auto">
          <a:xfrm>
            <a:off x="0" y="4572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pSp>
        <p:nvGrpSpPr>
          <p:cNvPr id="20" name="Group 19">
            <a:extLst>
              <a:ext uri="{FF2B5EF4-FFF2-40B4-BE49-F238E27FC236}">
                <a16:creationId xmlns:a16="http://schemas.microsoft.com/office/drawing/2014/main" id="{E4F24F0C-0337-D055-DB13-0BC0255CAB38}"/>
              </a:ext>
            </a:extLst>
          </p:cNvPr>
          <p:cNvGrpSpPr>
            <a:grpSpLocks noChangeAspect="1"/>
          </p:cNvGrpSpPr>
          <p:nvPr/>
        </p:nvGrpSpPr>
        <p:grpSpPr>
          <a:xfrm>
            <a:off x="5787405" y="2567882"/>
            <a:ext cx="1847835" cy="1722236"/>
            <a:chOff x="-12" y="4"/>
            <a:chExt cx="616585" cy="574675"/>
          </a:xfrm>
        </p:grpSpPr>
        <p:sp>
          <p:nvSpPr>
            <p:cNvPr id="21" name="Graphic 4">
              <a:extLst>
                <a:ext uri="{FF2B5EF4-FFF2-40B4-BE49-F238E27FC236}">
                  <a16:creationId xmlns:a16="http://schemas.microsoft.com/office/drawing/2014/main" id="{1221D066-3BFD-1A42-FF97-24637E0074B4}"/>
                </a:ext>
              </a:extLst>
            </p:cNvPr>
            <p:cNvSpPr/>
            <p:nvPr/>
          </p:nvSpPr>
          <p:spPr>
            <a:xfrm>
              <a:off x="-12" y="4"/>
              <a:ext cx="616585" cy="574675"/>
            </a:xfrm>
            <a:custGeom>
              <a:avLst/>
              <a:gdLst/>
              <a:ahLst/>
              <a:cxnLst/>
              <a:rect l="l" t="t" r="r" b="b"/>
              <a:pathLst>
                <a:path w="616585" h="574675">
                  <a:moveTo>
                    <a:pt x="574738" y="0"/>
                  </a:moveTo>
                  <a:lnTo>
                    <a:pt x="567207" y="0"/>
                  </a:lnTo>
                  <a:lnTo>
                    <a:pt x="567207" y="7531"/>
                  </a:lnTo>
                  <a:lnTo>
                    <a:pt x="567207" y="162306"/>
                  </a:lnTo>
                  <a:lnTo>
                    <a:pt x="529526" y="162306"/>
                  </a:lnTo>
                  <a:lnTo>
                    <a:pt x="529526" y="411568"/>
                  </a:lnTo>
                  <a:lnTo>
                    <a:pt x="567207" y="411568"/>
                  </a:lnTo>
                  <a:lnTo>
                    <a:pt x="567207" y="566331"/>
                  </a:lnTo>
                  <a:lnTo>
                    <a:pt x="376085" y="566331"/>
                  </a:lnTo>
                  <a:lnTo>
                    <a:pt x="372656" y="561543"/>
                  </a:lnTo>
                  <a:lnTo>
                    <a:pt x="213118" y="310222"/>
                  </a:lnTo>
                  <a:lnTo>
                    <a:pt x="196608" y="284200"/>
                  </a:lnTo>
                  <a:lnTo>
                    <a:pt x="196608" y="411568"/>
                  </a:lnTo>
                  <a:lnTo>
                    <a:pt x="234276" y="411568"/>
                  </a:lnTo>
                  <a:lnTo>
                    <a:pt x="234276" y="566331"/>
                  </a:lnTo>
                  <a:lnTo>
                    <a:pt x="7543" y="566331"/>
                  </a:lnTo>
                  <a:lnTo>
                    <a:pt x="7543" y="411568"/>
                  </a:lnTo>
                  <a:lnTo>
                    <a:pt x="45212" y="411568"/>
                  </a:lnTo>
                  <a:lnTo>
                    <a:pt x="45212" y="162306"/>
                  </a:lnTo>
                  <a:lnTo>
                    <a:pt x="7543" y="162306"/>
                  </a:lnTo>
                  <a:lnTo>
                    <a:pt x="7543" y="7531"/>
                  </a:lnTo>
                  <a:lnTo>
                    <a:pt x="199351" y="7531"/>
                  </a:lnTo>
                  <a:lnTo>
                    <a:pt x="202768" y="12331"/>
                  </a:lnTo>
                  <a:lnTo>
                    <a:pt x="378142" y="289674"/>
                  </a:lnTo>
                  <a:lnTo>
                    <a:pt x="378142" y="263652"/>
                  </a:lnTo>
                  <a:lnTo>
                    <a:pt x="378142" y="162306"/>
                  </a:lnTo>
                  <a:lnTo>
                    <a:pt x="340461" y="162306"/>
                  </a:lnTo>
                  <a:lnTo>
                    <a:pt x="340461" y="7531"/>
                  </a:lnTo>
                  <a:lnTo>
                    <a:pt x="567207" y="7531"/>
                  </a:lnTo>
                  <a:lnTo>
                    <a:pt x="567207" y="0"/>
                  </a:lnTo>
                  <a:lnTo>
                    <a:pt x="332930" y="0"/>
                  </a:lnTo>
                  <a:lnTo>
                    <a:pt x="332930" y="169837"/>
                  </a:lnTo>
                  <a:lnTo>
                    <a:pt x="370598" y="169837"/>
                  </a:lnTo>
                  <a:lnTo>
                    <a:pt x="370598" y="263652"/>
                  </a:lnTo>
                  <a:lnTo>
                    <a:pt x="208940" y="8216"/>
                  </a:lnTo>
                  <a:lnTo>
                    <a:pt x="208483" y="7531"/>
                  </a:lnTo>
                  <a:lnTo>
                    <a:pt x="203454" y="0"/>
                  </a:lnTo>
                  <a:lnTo>
                    <a:pt x="0" y="0"/>
                  </a:lnTo>
                  <a:lnTo>
                    <a:pt x="0" y="169837"/>
                  </a:lnTo>
                  <a:lnTo>
                    <a:pt x="37680" y="169837"/>
                  </a:lnTo>
                  <a:lnTo>
                    <a:pt x="37680" y="404037"/>
                  </a:lnTo>
                  <a:lnTo>
                    <a:pt x="0" y="404037"/>
                  </a:lnTo>
                  <a:lnTo>
                    <a:pt x="0" y="574560"/>
                  </a:lnTo>
                  <a:lnTo>
                    <a:pt x="241820" y="574560"/>
                  </a:lnTo>
                  <a:lnTo>
                    <a:pt x="241820" y="566331"/>
                  </a:lnTo>
                  <a:lnTo>
                    <a:pt x="241820" y="404037"/>
                  </a:lnTo>
                  <a:lnTo>
                    <a:pt x="204139" y="404037"/>
                  </a:lnTo>
                  <a:lnTo>
                    <a:pt x="204139" y="310222"/>
                  </a:lnTo>
                  <a:lnTo>
                    <a:pt x="365810" y="565658"/>
                  </a:lnTo>
                  <a:lnTo>
                    <a:pt x="371284" y="574560"/>
                  </a:lnTo>
                  <a:lnTo>
                    <a:pt x="574738" y="574560"/>
                  </a:lnTo>
                  <a:lnTo>
                    <a:pt x="574738" y="566331"/>
                  </a:lnTo>
                  <a:lnTo>
                    <a:pt x="574738" y="404037"/>
                  </a:lnTo>
                  <a:lnTo>
                    <a:pt x="537057" y="404037"/>
                  </a:lnTo>
                  <a:lnTo>
                    <a:pt x="537057" y="169837"/>
                  </a:lnTo>
                  <a:lnTo>
                    <a:pt x="574738" y="169837"/>
                  </a:lnTo>
                  <a:lnTo>
                    <a:pt x="574738" y="7531"/>
                  </a:lnTo>
                  <a:lnTo>
                    <a:pt x="574738" y="0"/>
                  </a:lnTo>
                  <a:close/>
                </a:path>
                <a:path w="616585" h="574675">
                  <a:moveTo>
                    <a:pt x="607618" y="568388"/>
                  </a:moveTo>
                  <a:lnTo>
                    <a:pt x="603504" y="560171"/>
                  </a:lnTo>
                  <a:lnTo>
                    <a:pt x="604875" y="559485"/>
                  </a:lnTo>
                  <a:lnTo>
                    <a:pt x="604875" y="558800"/>
                  </a:lnTo>
                  <a:lnTo>
                    <a:pt x="605561" y="558800"/>
                  </a:lnTo>
                  <a:lnTo>
                    <a:pt x="605904" y="558114"/>
                  </a:lnTo>
                  <a:lnTo>
                    <a:pt x="606933" y="556069"/>
                  </a:lnTo>
                  <a:lnTo>
                    <a:pt x="606933" y="552640"/>
                  </a:lnTo>
                  <a:lnTo>
                    <a:pt x="606247" y="551268"/>
                  </a:lnTo>
                  <a:lnTo>
                    <a:pt x="603504" y="549897"/>
                  </a:lnTo>
                  <a:lnTo>
                    <a:pt x="603504" y="554012"/>
                  </a:lnTo>
                  <a:lnTo>
                    <a:pt x="603504" y="556755"/>
                  </a:lnTo>
                  <a:lnTo>
                    <a:pt x="602818" y="557441"/>
                  </a:lnTo>
                  <a:lnTo>
                    <a:pt x="601459" y="558114"/>
                  </a:lnTo>
                  <a:lnTo>
                    <a:pt x="598030" y="558114"/>
                  </a:lnTo>
                  <a:lnTo>
                    <a:pt x="598030" y="552640"/>
                  </a:lnTo>
                  <a:lnTo>
                    <a:pt x="602132" y="552640"/>
                  </a:lnTo>
                  <a:lnTo>
                    <a:pt x="603504" y="554012"/>
                  </a:lnTo>
                  <a:lnTo>
                    <a:pt x="603504" y="549897"/>
                  </a:lnTo>
                  <a:lnTo>
                    <a:pt x="595287" y="549897"/>
                  </a:lnTo>
                  <a:lnTo>
                    <a:pt x="595287" y="568388"/>
                  </a:lnTo>
                  <a:lnTo>
                    <a:pt x="598030" y="568388"/>
                  </a:lnTo>
                  <a:lnTo>
                    <a:pt x="598030" y="560171"/>
                  </a:lnTo>
                  <a:lnTo>
                    <a:pt x="600087" y="560171"/>
                  </a:lnTo>
                  <a:lnTo>
                    <a:pt x="604189" y="568388"/>
                  </a:lnTo>
                  <a:lnTo>
                    <a:pt x="607618" y="568388"/>
                  </a:lnTo>
                  <a:close/>
                </a:path>
                <a:path w="616585" h="574675">
                  <a:moveTo>
                    <a:pt x="616521" y="550583"/>
                  </a:moveTo>
                  <a:lnTo>
                    <a:pt x="613092" y="547166"/>
                  </a:lnTo>
                  <a:lnTo>
                    <a:pt x="613092" y="552640"/>
                  </a:lnTo>
                  <a:lnTo>
                    <a:pt x="613092" y="565658"/>
                  </a:lnTo>
                  <a:lnTo>
                    <a:pt x="608304" y="571131"/>
                  </a:lnTo>
                  <a:lnTo>
                    <a:pt x="594601" y="571131"/>
                  </a:lnTo>
                  <a:lnTo>
                    <a:pt x="589127" y="565658"/>
                  </a:lnTo>
                  <a:lnTo>
                    <a:pt x="589127" y="552640"/>
                  </a:lnTo>
                  <a:lnTo>
                    <a:pt x="594601" y="547166"/>
                  </a:lnTo>
                  <a:lnTo>
                    <a:pt x="608304" y="547166"/>
                  </a:lnTo>
                  <a:lnTo>
                    <a:pt x="613092" y="552640"/>
                  </a:lnTo>
                  <a:lnTo>
                    <a:pt x="613092" y="547166"/>
                  </a:lnTo>
                  <a:lnTo>
                    <a:pt x="609676" y="543737"/>
                  </a:lnTo>
                  <a:lnTo>
                    <a:pt x="593229" y="543737"/>
                  </a:lnTo>
                  <a:lnTo>
                    <a:pt x="586384" y="550583"/>
                  </a:lnTo>
                  <a:lnTo>
                    <a:pt x="586384" y="567702"/>
                  </a:lnTo>
                  <a:lnTo>
                    <a:pt x="593229" y="574560"/>
                  </a:lnTo>
                  <a:lnTo>
                    <a:pt x="609676" y="574560"/>
                  </a:lnTo>
                  <a:lnTo>
                    <a:pt x="613092" y="571131"/>
                  </a:lnTo>
                  <a:lnTo>
                    <a:pt x="616521" y="567702"/>
                  </a:lnTo>
                  <a:lnTo>
                    <a:pt x="616521" y="550583"/>
                  </a:lnTo>
                  <a:close/>
                </a:path>
              </a:pathLst>
            </a:custGeom>
            <a:solidFill>
              <a:srgbClr val="DC1630"/>
            </a:solidFill>
          </p:spPr>
          <p:txBody>
            <a:bodyPr wrap="square" lIns="0" tIns="0" rIns="0" bIns="0" rtlCol="0">
              <a:prstTxWarp prst="textNoShape">
                <a:avLst/>
              </a:prstTxWarp>
              <a:noAutofit/>
            </a:bodyPr>
            <a:lstStyle/>
            <a:p>
              <a:endParaRPr lang="en-US"/>
            </a:p>
          </p:txBody>
        </p:sp>
        <p:sp>
          <p:nvSpPr>
            <p:cNvPr id="22" name="Graphic 5">
              <a:extLst>
                <a:ext uri="{FF2B5EF4-FFF2-40B4-BE49-F238E27FC236}">
                  <a16:creationId xmlns:a16="http://schemas.microsoft.com/office/drawing/2014/main" id="{C331C73F-51FD-19CF-9851-2B8CD412745C}"/>
                </a:ext>
              </a:extLst>
            </p:cNvPr>
            <p:cNvSpPr/>
            <p:nvPr/>
          </p:nvSpPr>
          <p:spPr>
            <a:xfrm>
              <a:off x="7535" y="7532"/>
              <a:ext cx="560070" cy="558800"/>
            </a:xfrm>
            <a:custGeom>
              <a:avLst/>
              <a:gdLst/>
              <a:ahLst/>
              <a:cxnLst/>
              <a:rect l="l" t="t" r="r" b="b"/>
              <a:pathLst>
                <a:path w="560070" h="558800">
                  <a:moveTo>
                    <a:pt x="226741" y="558802"/>
                  </a:moveTo>
                  <a:lnTo>
                    <a:pt x="0" y="558802"/>
                  </a:lnTo>
                  <a:lnTo>
                    <a:pt x="0" y="404036"/>
                  </a:lnTo>
                  <a:lnTo>
                    <a:pt x="37676" y="404036"/>
                  </a:lnTo>
                  <a:lnTo>
                    <a:pt x="37676" y="154766"/>
                  </a:lnTo>
                  <a:lnTo>
                    <a:pt x="0" y="154766"/>
                  </a:lnTo>
                  <a:lnTo>
                    <a:pt x="0" y="0"/>
                  </a:lnTo>
                  <a:lnTo>
                    <a:pt x="191805" y="0"/>
                  </a:lnTo>
                  <a:lnTo>
                    <a:pt x="195230" y="4793"/>
                  </a:lnTo>
                  <a:lnTo>
                    <a:pt x="199127" y="10956"/>
                  </a:lnTo>
                  <a:lnTo>
                    <a:pt x="11645" y="10956"/>
                  </a:lnTo>
                  <a:lnTo>
                    <a:pt x="11645" y="143124"/>
                  </a:lnTo>
                  <a:lnTo>
                    <a:pt x="49321" y="143124"/>
                  </a:lnTo>
                  <a:lnTo>
                    <a:pt x="49321" y="415677"/>
                  </a:lnTo>
                  <a:lnTo>
                    <a:pt x="11645" y="415677"/>
                  </a:lnTo>
                  <a:lnTo>
                    <a:pt x="11645" y="547845"/>
                  </a:lnTo>
                  <a:lnTo>
                    <a:pt x="226741" y="547845"/>
                  </a:lnTo>
                  <a:lnTo>
                    <a:pt x="226741" y="558802"/>
                  </a:lnTo>
                  <a:close/>
                </a:path>
                <a:path w="560070" h="558800">
                  <a:moveTo>
                    <a:pt x="382240" y="282140"/>
                  </a:moveTo>
                  <a:lnTo>
                    <a:pt x="370595" y="282140"/>
                  </a:lnTo>
                  <a:lnTo>
                    <a:pt x="370595" y="154766"/>
                  </a:lnTo>
                  <a:lnTo>
                    <a:pt x="332919" y="154766"/>
                  </a:lnTo>
                  <a:lnTo>
                    <a:pt x="332919" y="0"/>
                  </a:lnTo>
                  <a:lnTo>
                    <a:pt x="559660" y="0"/>
                  </a:lnTo>
                  <a:lnTo>
                    <a:pt x="559660" y="10956"/>
                  </a:lnTo>
                  <a:lnTo>
                    <a:pt x="343879" y="10956"/>
                  </a:lnTo>
                  <a:lnTo>
                    <a:pt x="343879" y="143124"/>
                  </a:lnTo>
                  <a:lnTo>
                    <a:pt x="382240" y="143124"/>
                  </a:lnTo>
                  <a:lnTo>
                    <a:pt x="382240" y="282140"/>
                  </a:lnTo>
                  <a:close/>
                </a:path>
                <a:path w="560070" h="558800">
                  <a:moveTo>
                    <a:pt x="382240" y="321174"/>
                  </a:moveTo>
                  <a:lnTo>
                    <a:pt x="185640" y="10956"/>
                  </a:lnTo>
                  <a:lnTo>
                    <a:pt x="199127" y="10956"/>
                  </a:lnTo>
                  <a:lnTo>
                    <a:pt x="370595" y="282140"/>
                  </a:lnTo>
                  <a:lnTo>
                    <a:pt x="382240" y="282140"/>
                  </a:lnTo>
                  <a:lnTo>
                    <a:pt x="382240" y="321174"/>
                  </a:lnTo>
                  <a:close/>
                </a:path>
                <a:path w="560070" h="558800">
                  <a:moveTo>
                    <a:pt x="559660" y="547845"/>
                  </a:moveTo>
                  <a:lnTo>
                    <a:pt x="548700" y="547845"/>
                  </a:lnTo>
                  <a:lnTo>
                    <a:pt x="548700" y="415677"/>
                  </a:lnTo>
                  <a:lnTo>
                    <a:pt x="510339" y="415677"/>
                  </a:lnTo>
                  <a:lnTo>
                    <a:pt x="510339" y="143124"/>
                  </a:lnTo>
                  <a:lnTo>
                    <a:pt x="548700" y="143124"/>
                  </a:lnTo>
                  <a:lnTo>
                    <a:pt x="548700" y="10956"/>
                  </a:lnTo>
                  <a:lnTo>
                    <a:pt x="559660" y="10956"/>
                  </a:lnTo>
                  <a:lnTo>
                    <a:pt x="559660" y="154766"/>
                  </a:lnTo>
                  <a:lnTo>
                    <a:pt x="521984" y="154766"/>
                  </a:lnTo>
                  <a:lnTo>
                    <a:pt x="521984" y="404036"/>
                  </a:lnTo>
                  <a:lnTo>
                    <a:pt x="559660" y="404036"/>
                  </a:lnTo>
                  <a:lnTo>
                    <a:pt x="559660" y="547845"/>
                  </a:lnTo>
                  <a:close/>
                </a:path>
                <a:path w="560070" h="558800">
                  <a:moveTo>
                    <a:pt x="226741" y="547845"/>
                  </a:moveTo>
                  <a:lnTo>
                    <a:pt x="215780" y="547845"/>
                  </a:lnTo>
                  <a:lnTo>
                    <a:pt x="215780" y="415677"/>
                  </a:lnTo>
                  <a:lnTo>
                    <a:pt x="178104" y="415677"/>
                  </a:lnTo>
                  <a:lnTo>
                    <a:pt x="178104" y="237627"/>
                  </a:lnTo>
                  <a:lnTo>
                    <a:pt x="202842" y="276661"/>
                  </a:lnTo>
                  <a:lnTo>
                    <a:pt x="189065" y="276661"/>
                  </a:lnTo>
                  <a:lnTo>
                    <a:pt x="189065" y="404036"/>
                  </a:lnTo>
                  <a:lnTo>
                    <a:pt x="226741" y="404036"/>
                  </a:lnTo>
                  <a:lnTo>
                    <a:pt x="226741" y="547845"/>
                  </a:lnTo>
                  <a:close/>
                </a:path>
                <a:path w="560070" h="558800">
                  <a:moveTo>
                    <a:pt x="559660" y="558802"/>
                  </a:moveTo>
                  <a:lnTo>
                    <a:pt x="368540" y="558802"/>
                  </a:lnTo>
                  <a:lnTo>
                    <a:pt x="365115" y="554008"/>
                  </a:lnTo>
                  <a:lnTo>
                    <a:pt x="189065" y="276661"/>
                  </a:lnTo>
                  <a:lnTo>
                    <a:pt x="202842" y="276661"/>
                  </a:lnTo>
                  <a:lnTo>
                    <a:pt x="374705" y="547845"/>
                  </a:lnTo>
                  <a:lnTo>
                    <a:pt x="559660" y="547845"/>
                  </a:lnTo>
                  <a:lnTo>
                    <a:pt x="559660" y="558802"/>
                  </a:lnTo>
                  <a:close/>
                </a:path>
              </a:pathLst>
            </a:custGeom>
            <a:solidFill>
              <a:srgbClr val="FDFDFD"/>
            </a:solidFill>
          </p:spPr>
          <p:txBody>
            <a:bodyPr wrap="square" lIns="0" tIns="0" rIns="0" bIns="0" rtlCol="0">
              <a:prstTxWarp prst="textNoShape">
                <a:avLst/>
              </a:prstTxWarp>
              <a:noAutofit/>
            </a:bodyPr>
            <a:lstStyle/>
            <a:p>
              <a:endParaRPr lang="en-US"/>
            </a:p>
          </p:txBody>
        </p:sp>
        <p:sp>
          <p:nvSpPr>
            <p:cNvPr id="23" name="Graphic 6">
              <a:extLst>
                <a:ext uri="{FF2B5EF4-FFF2-40B4-BE49-F238E27FC236}">
                  <a16:creationId xmlns:a16="http://schemas.microsoft.com/office/drawing/2014/main" id="{CE77FEF5-23BE-E007-C8DE-59C3998ACEB7}"/>
                </a:ext>
              </a:extLst>
            </p:cNvPr>
            <p:cNvSpPr/>
            <p:nvPr/>
          </p:nvSpPr>
          <p:spPr>
            <a:xfrm>
              <a:off x="19180" y="18489"/>
              <a:ext cx="537210" cy="537210"/>
            </a:xfrm>
            <a:custGeom>
              <a:avLst/>
              <a:gdLst/>
              <a:ahLst/>
              <a:cxnLst/>
              <a:rect l="l" t="t" r="r" b="b"/>
              <a:pathLst>
                <a:path w="537210" h="537210">
                  <a:moveTo>
                    <a:pt x="537054" y="536888"/>
                  </a:moveTo>
                  <a:lnTo>
                    <a:pt x="363060" y="536888"/>
                  </a:lnTo>
                  <a:lnTo>
                    <a:pt x="166459" y="226671"/>
                  </a:lnTo>
                  <a:lnTo>
                    <a:pt x="166459" y="404720"/>
                  </a:lnTo>
                  <a:lnTo>
                    <a:pt x="204135" y="404720"/>
                  </a:lnTo>
                  <a:lnTo>
                    <a:pt x="204135" y="536888"/>
                  </a:lnTo>
                  <a:lnTo>
                    <a:pt x="0" y="536888"/>
                  </a:lnTo>
                  <a:lnTo>
                    <a:pt x="0" y="404720"/>
                  </a:lnTo>
                  <a:lnTo>
                    <a:pt x="37676" y="404720"/>
                  </a:lnTo>
                  <a:lnTo>
                    <a:pt x="37676" y="132167"/>
                  </a:lnTo>
                  <a:lnTo>
                    <a:pt x="0" y="132167"/>
                  </a:lnTo>
                  <a:lnTo>
                    <a:pt x="0" y="0"/>
                  </a:lnTo>
                  <a:lnTo>
                    <a:pt x="173994" y="0"/>
                  </a:lnTo>
                  <a:lnTo>
                    <a:pt x="370595" y="310217"/>
                  </a:lnTo>
                  <a:lnTo>
                    <a:pt x="370595" y="132167"/>
                  </a:lnTo>
                  <a:lnTo>
                    <a:pt x="332234" y="132167"/>
                  </a:lnTo>
                  <a:lnTo>
                    <a:pt x="332234" y="0"/>
                  </a:lnTo>
                  <a:lnTo>
                    <a:pt x="537054" y="0"/>
                  </a:lnTo>
                  <a:lnTo>
                    <a:pt x="537054" y="132167"/>
                  </a:lnTo>
                  <a:lnTo>
                    <a:pt x="498693" y="132167"/>
                  </a:lnTo>
                  <a:lnTo>
                    <a:pt x="498693" y="404720"/>
                  </a:lnTo>
                  <a:lnTo>
                    <a:pt x="537054" y="404720"/>
                  </a:lnTo>
                  <a:lnTo>
                    <a:pt x="537054" y="536888"/>
                  </a:lnTo>
                  <a:close/>
                </a:path>
              </a:pathLst>
            </a:custGeom>
            <a:solidFill>
              <a:srgbClr val="DC1630"/>
            </a:solidFill>
          </p:spPr>
          <p:txBody>
            <a:bodyPr wrap="square" lIns="0" tIns="0" rIns="0" bIns="0" rtlCol="0">
              <a:prstTxWarp prst="textNoShape">
                <a:avLst/>
              </a:prstTxWarp>
              <a:noAutofit/>
            </a:bodyPr>
            <a:lstStyle/>
            <a:p>
              <a:endParaRPr lang="en-US"/>
            </a:p>
          </p:txBody>
        </p:sp>
      </p:grpSp>
    </p:spTree>
    <p:extLst>
      <p:ext uri="{BB962C8B-B14F-4D97-AF65-F5344CB8AC3E}">
        <p14:creationId xmlns:p14="http://schemas.microsoft.com/office/powerpoint/2010/main" val="12017682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D5246D-D93F-898B-59BE-21388A8E09CA}"/>
              </a:ext>
            </a:extLst>
          </p:cNvPr>
          <p:cNvSpPr>
            <a:spLocks noGrp="1"/>
          </p:cNvSpPr>
          <p:nvPr>
            <p:ph type="title"/>
          </p:nvPr>
        </p:nvSpPr>
        <p:spPr/>
        <p:txBody>
          <a:bodyPr/>
          <a:lstStyle/>
          <a:p>
            <a:pPr algn="ctr"/>
            <a:r>
              <a:rPr lang="en-US" dirty="0"/>
              <a:t>Agenda</a:t>
            </a:r>
          </a:p>
        </p:txBody>
      </p:sp>
      <p:graphicFrame>
        <p:nvGraphicFramePr>
          <p:cNvPr id="5" name="Content Placeholder 2">
            <a:extLst>
              <a:ext uri="{FF2B5EF4-FFF2-40B4-BE49-F238E27FC236}">
                <a16:creationId xmlns:a16="http://schemas.microsoft.com/office/drawing/2014/main" id="{292D0AA5-2092-2E00-F7AC-AC062FB3DD96}"/>
              </a:ext>
            </a:extLst>
          </p:cNvPr>
          <p:cNvGraphicFramePr>
            <a:graphicFrameLocks noGrp="1"/>
          </p:cNvGraphicFramePr>
          <p:nvPr>
            <p:ph idx="1"/>
          </p:nvPr>
        </p:nvGraphicFramePr>
        <p:xfrm>
          <a:off x="550863" y="2113199"/>
          <a:ext cx="11090274" cy="39796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7096165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EE0F36-C6FA-856F-2B5D-47694D2E140A}"/>
              </a:ext>
            </a:extLst>
          </p:cNvPr>
          <p:cNvSpPr>
            <a:spLocks noGrp="1"/>
          </p:cNvSpPr>
          <p:nvPr>
            <p:ph type="title"/>
          </p:nvPr>
        </p:nvSpPr>
        <p:spPr/>
        <p:txBody>
          <a:bodyPr/>
          <a:lstStyle/>
          <a:p>
            <a:pPr algn="ctr"/>
            <a:r>
              <a:rPr lang="en-US" dirty="0"/>
              <a:t>What are STEM Backpacks?</a:t>
            </a:r>
          </a:p>
        </p:txBody>
      </p:sp>
      <p:pic>
        <p:nvPicPr>
          <p:cNvPr id="5" name="Content Placeholder 4" descr="A backpack and other items on a bed&#10;&#10;AI-generated content may be incorrect.">
            <a:extLst>
              <a:ext uri="{FF2B5EF4-FFF2-40B4-BE49-F238E27FC236}">
                <a16:creationId xmlns:a16="http://schemas.microsoft.com/office/drawing/2014/main" id="{26A90E7D-A807-94C9-F6D2-934AFB9D370B}"/>
              </a:ext>
            </a:extLst>
          </p:cNvPr>
          <p:cNvPicPr>
            <a:picLocks noGrp="1" noChangeAspect="1"/>
          </p:cNvPicPr>
          <p:nvPr>
            <p:ph sz="half" idx="1"/>
          </p:nvPr>
        </p:nvPicPr>
        <p:blipFill>
          <a:blip r:embed="rId3">
            <a:extLst>
              <a:ext uri="{28A0092B-C50C-407E-A947-70E740481C1C}">
                <a14:useLocalDpi xmlns:a14="http://schemas.microsoft.com/office/drawing/2010/main" val="0"/>
              </a:ext>
            </a:extLst>
          </a:blip>
          <a:stretch>
            <a:fillRect/>
          </a:stretch>
        </p:blipFill>
        <p:spPr>
          <a:xfrm>
            <a:off x="604838" y="2097088"/>
            <a:ext cx="5327649" cy="3995737"/>
          </a:xfrm>
        </p:spPr>
      </p:pic>
      <p:pic>
        <p:nvPicPr>
          <p:cNvPr id="8" name="Content Placeholder 7" descr="A backpack with a book and a note&#10;&#10;AI-generated content may be incorrect.">
            <a:extLst>
              <a:ext uri="{FF2B5EF4-FFF2-40B4-BE49-F238E27FC236}">
                <a16:creationId xmlns:a16="http://schemas.microsoft.com/office/drawing/2014/main" id="{3B782C21-F1BA-C2D4-18B3-CAA7BDAD129A}"/>
              </a:ext>
            </a:extLst>
          </p:cNvPr>
          <p:cNvPicPr>
            <a:picLocks noGrp="1" noChangeAspect="1"/>
          </p:cNvPicPr>
          <p:nvPr>
            <p:ph sz="half" idx="2"/>
          </p:nvPr>
        </p:nvPicPr>
        <p:blipFill>
          <a:blip r:embed="rId4">
            <a:extLst>
              <a:ext uri="{28A0092B-C50C-407E-A947-70E740481C1C}">
                <a14:useLocalDpi xmlns:a14="http://schemas.microsoft.com/office/drawing/2010/main" val="0"/>
              </a:ext>
            </a:extLst>
          </a:blip>
          <a:stretch>
            <a:fillRect/>
          </a:stretch>
        </p:blipFill>
        <p:spPr>
          <a:xfrm>
            <a:off x="6259513" y="2097088"/>
            <a:ext cx="5327649" cy="3995737"/>
          </a:xfrm>
        </p:spPr>
      </p:pic>
    </p:spTree>
    <p:extLst>
      <p:ext uri="{BB962C8B-B14F-4D97-AF65-F5344CB8AC3E}">
        <p14:creationId xmlns:p14="http://schemas.microsoft.com/office/powerpoint/2010/main" val="22173507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C4F687-EF31-1F42-5DFD-4970D5C88034}"/>
              </a:ext>
            </a:extLst>
          </p:cNvPr>
          <p:cNvSpPr>
            <a:spLocks noGrp="1"/>
          </p:cNvSpPr>
          <p:nvPr>
            <p:ph type="title"/>
          </p:nvPr>
        </p:nvSpPr>
        <p:spPr/>
        <p:txBody>
          <a:bodyPr>
            <a:normAutofit fontScale="90000"/>
          </a:bodyPr>
          <a:lstStyle/>
          <a:p>
            <a:pPr algn="ctr"/>
            <a:r>
              <a:rPr lang="en-US" dirty="0"/>
              <a:t>Unite for Literacy Bookshelf Page</a:t>
            </a:r>
            <a:br>
              <a:rPr lang="en-US" dirty="0"/>
            </a:br>
            <a:r>
              <a:rPr lang="en-US" sz="4000" dirty="0"/>
              <a:t>https://www.uniteforliteracy.com/bsbne/library</a:t>
            </a:r>
          </a:p>
        </p:txBody>
      </p:sp>
      <p:pic>
        <p:nvPicPr>
          <p:cNvPr id="5" name="Content Placeholder 4" descr="A qr code with a letter n&#10;&#10;AI-generated content may be incorrect.">
            <a:extLst>
              <a:ext uri="{FF2B5EF4-FFF2-40B4-BE49-F238E27FC236}">
                <a16:creationId xmlns:a16="http://schemas.microsoft.com/office/drawing/2014/main" id="{E5B57936-7645-741F-0A96-3C7C225641E2}"/>
              </a:ext>
            </a:extLst>
          </p:cNvPr>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550863" y="2128260"/>
            <a:ext cx="3995737" cy="3995737"/>
          </a:xfrm>
        </p:spPr>
      </p:pic>
      <p:pic>
        <p:nvPicPr>
          <p:cNvPr id="12" name="Content Placeholder 11">
            <a:extLst>
              <a:ext uri="{FF2B5EF4-FFF2-40B4-BE49-F238E27FC236}">
                <a16:creationId xmlns:a16="http://schemas.microsoft.com/office/drawing/2014/main" id="{31D3D1F0-F2E9-0136-5931-0B13022C72DE}"/>
              </a:ext>
            </a:extLst>
          </p:cNvPr>
          <p:cNvPicPr>
            <a:picLocks noGrp="1" noChangeAspect="1"/>
          </p:cNvPicPr>
          <p:nvPr>
            <p:ph sz="half" idx="2"/>
          </p:nvPr>
        </p:nvPicPr>
        <p:blipFill>
          <a:blip r:embed="rId3"/>
          <a:stretch>
            <a:fillRect/>
          </a:stretch>
        </p:blipFill>
        <p:spPr>
          <a:xfrm>
            <a:off x="5205105" y="2032127"/>
            <a:ext cx="6538195" cy="4025502"/>
          </a:xfrm>
        </p:spPr>
      </p:pic>
    </p:spTree>
    <p:extLst>
      <p:ext uri="{BB962C8B-B14F-4D97-AF65-F5344CB8AC3E}">
        <p14:creationId xmlns:p14="http://schemas.microsoft.com/office/powerpoint/2010/main" val="36966602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5F2588-E34C-B6DD-1213-9F32CD484087}"/>
              </a:ext>
            </a:extLst>
          </p:cNvPr>
          <p:cNvSpPr>
            <a:spLocks noGrp="1"/>
          </p:cNvSpPr>
          <p:nvPr>
            <p:ph type="title"/>
          </p:nvPr>
        </p:nvSpPr>
        <p:spPr/>
        <p:txBody>
          <a:bodyPr/>
          <a:lstStyle/>
          <a:p>
            <a:pPr algn="ctr"/>
            <a:r>
              <a:rPr lang="en-US" dirty="0"/>
              <a:t>Backpack Topics</a:t>
            </a:r>
          </a:p>
        </p:txBody>
      </p:sp>
      <p:graphicFrame>
        <p:nvGraphicFramePr>
          <p:cNvPr id="4" name="Content Placeholder 3">
            <a:extLst>
              <a:ext uri="{FF2B5EF4-FFF2-40B4-BE49-F238E27FC236}">
                <a16:creationId xmlns:a16="http://schemas.microsoft.com/office/drawing/2014/main" id="{4F78D6BA-E3D1-6084-9EE9-EC47FA5F9E08}"/>
              </a:ext>
            </a:extLst>
          </p:cNvPr>
          <p:cNvGraphicFramePr>
            <a:graphicFrameLocks noGrp="1"/>
          </p:cNvGraphicFramePr>
          <p:nvPr>
            <p:ph idx="1"/>
            <p:extLst>
              <p:ext uri="{D42A27DB-BD31-4B8C-83A1-F6EECF244321}">
                <p14:modId xmlns:p14="http://schemas.microsoft.com/office/powerpoint/2010/main" val="850053920"/>
              </p:ext>
            </p:extLst>
          </p:nvPr>
        </p:nvGraphicFramePr>
        <p:xfrm>
          <a:off x="550863" y="2112963"/>
          <a:ext cx="11090274" cy="3291840"/>
        </p:xfrm>
        <a:graphic>
          <a:graphicData uri="http://schemas.openxmlformats.org/drawingml/2006/table">
            <a:tbl>
              <a:tblPr>
                <a:tableStyleId>{5C22544A-7EE6-4342-B048-85BDC9FD1C3A}</a:tableStyleId>
              </a:tblPr>
              <a:tblGrid>
                <a:gridCol w="3696758">
                  <a:extLst>
                    <a:ext uri="{9D8B030D-6E8A-4147-A177-3AD203B41FA5}">
                      <a16:colId xmlns:a16="http://schemas.microsoft.com/office/drawing/2014/main" val="810167092"/>
                    </a:ext>
                  </a:extLst>
                </a:gridCol>
                <a:gridCol w="3696758">
                  <a:extLst>
                    <a:ext uri="{9D8B030D-6E8A-4147-A177-3AD203B41FA5}">
                      <a16:colId xmlns:a16="http://schemas.microsoft.com/office/drawing/2014/main" val="657524611"/>
                    </a:ext>
                  </a:extLst>
                </a:gridCol>
                <a:gridCol w="3696758">
                  <a:extLst>
                    <a:ext uri="{9D8B030D-6E8A-4147-A177-3AD203B41FA5}">
                      <a16:colId xmlns:a16="http://schemas.microsoft.com/office/drawing/2014/main" val="3202596195"/>
                    </a:ext>
                  </a:extLst>
                </a:gridCol>
              </a:tblGrid>
              <a:tr h="370840">
                <a:tc>
                  <a:txBody>
                    <a:bodyPr/>
                    <a:lstStyle/>
                    <a:p>
                      <a:r>
                        <a:rPr lang="en-US" sz="2400" dirty="0"/>
                        <a:t>All About Tornados</a:t>
                      </a:r>
                    </a:p>
                  </a:txBody>
                  <a:tcPr>
                    <a:solidFill>
                      <a:schemeClr val="bg2">
                        <a:lumMod val="10000"/>
                        <a:lumOff val="90000"/>
                      </a:schemeClr>
                    </a:solidFill>
                  </a:tcPr>
                </a:tc>
                <a:tc>
                  <a:txBody>
                    <a:bodyPr/>
                    <a:lstStyle/>
                    <a:p>
                      <a:r>
                        <a:rPr lang="en-US" sz="2400" dirty="0"/>
                        <a:t>Butterfly Metamorphosis</a:t>
                      </a:r>
                    </a:p>
                    <a:p>
                      <a:endParaRPr lang="en-US" sz="2400" dirty="0"/>
                    </a:p>
                  </a:txBody>
                  <a:tcPr>
                    <a:solidFill>
                      <a:schemeClr val="bg2">
                        <a:lumMod val="25000"/>
                        <a:lumOff val="75000"/>
                      </a:schemeClr>
                    </a:solidFill>
                  </a:tcPr>
                </a:tc>
                <a:tc>
                  <a:txBody>
                    <a:bodyPr/>
                    <a:lstStyle/>
                    <a:p>
                      <a:r>
                        <a:rPr lang="en-US" sz="2400" dirty="0"/>
                        <a:t>Bugs and more Bugs</a:t>
                      </a:r>
                    </a:p>
                  </a:txBody>
                  <a:tcPr>
                    <a:solidFill>
                      <a:schemeClr val="bg2">
                        <a:lumMod val="50000"/>
                        <a:lumOff val="50000"/>
                      </a:schemeClr>
                    </a:solidFill>
                  </a:tcPr>
                </a:tc>
                <a:extLst>
                  <a:ext uri="{0D108BD9-81ED-4DB2-BD59-A6C34878D82A}">
                    <a16:rowId xmlns:a16="http://schemas.microsoft.com/office/drawing/2014/main" val="3656976485"/>
                  </a:ext>
                </a:extLst>
              </a:tr>
              <a:tr h="370840">
                <a:tc>
                  <a:txBody>
                    <a:bodyPr/>
                    <a:lstStyle/>
                    <a:p>
                      <a:r>
                        <a:rPr lang="en-US" sz="2400" dirty="0"/>
                        <a:t>Cloud in a Jar (water cycle)</a:t>
                      </a:r>
                    </a:p>
                  </a:txBody>
                  <a:tcPr>
                    <a:solidFill>
                      <a:schemeClr val="bg2">
                        <a:lumMod val="10000"/>
                        <a:lumOff val="90000"/>
                      </a:schemeClr>
                    </a:solidFill>
                  </a:tcPr>
                </a:tc>
                <a:tc>
                  <a:txBody>
                    <a:bodyPr/>
                    <a:lstStyle/>
                    <a:p>
                      <a:r>
                        <a:rPr lang="en-US" sz="2400" dirty="0"/>
                        <a:t>DNA</a:t>
                      </a:r>
                    </a:p>
                    <a:p>
                      <a:endParaRPr lang="en-US" sz="2400" dirty="0"/>
                    </a:p>
                  </a:txBody>
                  <a:tcPr>
                    <a:solidFill>
                      <a:schemeClr val="bg2">
                        <a:lumMod val="25000"/>
                        <a:lumOff val="75000"/>
                      </a:schemeClr>
                    </a:solidFill>
                  </a:tcPr>
                </a:tc>
                <a:tc>
                  <a:txBody>
                    <a:bodyPr/>
                    <a:lstStyle/>
                    <a:p>
                      <a:r>
                        <a:rPr lang="en-US" sz="2400" dirty="0"/>
                        <a:t>Engineer It</a:t>
                      </a:r>
                    </a:p>
                  </a:txBody>
                  <a:tcPr>
                    <a:solidFill>
                      <a:schemeClr val="bg2">
                        <a:lumMod val="50000"/>
                        <a:lumOff val="50000"/>
                      </a:schemeClr>
                    </a:solidFill>
                  </a:tcPr>
                </a:tc>
                <a:extLst>
                  <a:ext uri="{0D108BD9-81ED-4DB2-BD59-A6C34878D82A}">
                    <a16:rowId xmlns:a16="http://schemas.microsoft.com/office/drawing/2014/main" val="108196302"/>
                  </a:ext>
                </a:extLst>
              </a:tr>
              <a:tr h="370840">
                <a:tc>
                  <a:txBody>
                    <a:bodyPr/>
                    <a:lstStyle/>
                    <a:p>
                      <a:r>
                        <a:rPr lang="en-US" sz="2400" dirty="0"/>
                        <a:t>Erupting Volcanos</a:t>
                      </a:r>
                    </a:p>
                  </a:txBody>
                  <a:tcPr>
                    <a:solidFill>
                      <a:schemeClr val="bg2">
                        <a:lumMod val="10000"/>
                        <a:lumOff val="9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dirty="0"/>
                        <a:t>Food for Animals</a:t>
                      </a:r>
                    </a:p>
                    <a:p>
                      <a:endParaRPr lang="en-US" sz="2400" dirty="0">
                        <a:solidFill>
                          <a:sysClr val="windowText" lastClr="000000"/>
                        </a:solidFill>
                      </a:endParaRPr>
                    </a:p>
                  </a:txBody>
                  <a:tcPr>
                    <a:solidFill>
                      <a:schemeClr val="bg2">
                        <a:lumMod val="25000"/>
                        <a:lumOff val="75000"/>
                      </a:schemeClr>
                    </a:solidFill>
                  </a:tcPr>
                </a:tc>
                <a:tc>
                  <a:txBody>
                    <a:bodyPr/>
                    <a:lstStyle/>
                    <a:p>
                      <a:r>
                        <a:rPr lang="en-US" sz="2400" dirty="0"/>
                        <a:t>Let’s be an Engineer</a:t>
                      </a:r>
                    </a:p>
                  </a:txBody>
                  <a:tcPr>
                    <a:solidFill>
                      <a:schemeClr val="bg2">
                        <a:lumMod val="50000"/>
                        <a:lumOff val="50000"/>
                      </a:schemeClr>
                    </a:solidFill>
                  </a:tcPr>
                </a:tc>
                <a:extLst>
                  <a:ext uri="{0D108BD9-81ED-4DB2-BD59-A6C34878D82A}">
                    <a16:rowId xmlns:a16="http://schemas.microsoft.com/office/drawing/2014/main" val="2439432387"/>
                  </a:ext>
                </a:extLst>
              </a:tr>
              <a:tr h="370840">
                <a:tc>
                  <a:txBody>
                    <a:bodyPr/>
                    <a:lstStyle/>
                    <a:p>
                      <a:r>
                        <a:rPr lang="en-US" sz="2400" dirty="0"/>
                        <a:t>How Plants Grow</a:t>
                      </a:r>
                    </a:p>
                  </a:txBody>
                  <a:tcPr>
                    <a:solidFill>
                      <a:schemeClr val="bg2">
                        <a:lumMod val="10000"/>
                        <a:lumOff val="9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dirty="0">
                          <a:solidFill>
                            <a:sysClr val="windowText" lastClr="000000"/>
                          </a:solidFill>
                        </a:rPr>
                        <a:t>Pollinators – Bee Mine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2400" dirty="0">
                        <a:solidFill>
                          <a:sysClr val="windowText" lastClr="000000"/>
                        </a:solidFill>
                      </a:endParaRPr>
                    </a:p>
                  </a:txBody>
                  <a:tcPr>
                    <a:solidFill>
                      <a:schemeClr val="bg2">
                        <a:lumMod val="25000"/>
                        <a:lumOff val="75000"/>
                      </a:schemeClr>
                    </a:solidFill>
                  </a:tcPr>
                </a:tc>
                <a:tc>
                  <a:txBody>
                    <a:bodyPr/>
                    <a:lstStyle/>
                    <a:p>
                      <a:r>
                        <a:rPr lang="en-US" sz="2400" dirty="0"/>
                        <a:t>The Magic of Yeast</a:t>
                      </a:r>
                    </a:p>
                  </a:txBody>
                  <a:tcPr>
                    <a:solidFill>
                      <a:schemeClr val="bg2">
                        <a:lumMod val="50000"/>
                        <a:lumOff val="50000"/>
                      </a:schemeClr>
                    </a:solidFill>
                  </a:tcPr>
                </a:tc>
                <a:extLst>
                  <a:ext uri="{0D108BD9-81ED-4DB2-BD59-A6C34878D82A}">
                    <a16:rowId xmlns:a16="http://schemas.microsoft.com/office/drawing/2014/main" val="4180500496"/>
                  </a:ext>
                </a:extLst>
              </a:tr>
            </a:tbl>
          </a:graphicData>
        </a:graphic>
      </p:graphicFrame>
    </p:spTree>
    <p:extLst>
      <p:ext uri="{BB962C8B-B14F-4D97-AF65-F5344CB8AC3E}">
        <p14:creationId xmlns:p14="http://schemas.microsoft.com/office/powerpoint/2010/main" val="31007552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96B9BE-1FA3-E5D5-25F7-8D42227CFAAC}"/>
              </a:ext>
            </a:extLst>
          </p:cNvPr>
          <p:cNvSpPr>
            <a:spLocks noGrp="1"/>
          </p:cNvSpPr>
          <p:nvPr>
            <p:ph type="title"/>
          </p:nvPr>
        </p:nvSpPr>
        <p:spPr/>
        <p:txBody>
          <a:bodyPr/>
          <a:lstStyle/>
          <a:p>
            <a:pPr algn="ctr"/>
            <a:r>
              <a:rPr lang="en-US" dirty="0"/>
              <a:t>Pilot Backpack Topics</a:t>
            </a:r>
          </a:p>
        </p:txBody>
      </p:sp>
      <p:sp>
        <p:nvSpPr>
          <p:cNvPr id="3" name="Content Placeholder 2">
            <a:extLst>
              <a:ext uri="{FF2B5EF4-FFF2-40B4-BE49-F238E27FC236}">
                <a16:creationId xmlns:a16="http://schemas.microsoft.com/office/drawing/2014/main" id="{162B4BEC-86A0-0E05-6305-7C5B34EF162B}"/>
              </a:ext>
            </a:extLst>
          </p:cNvPr>
          <p:cNvSpPr>
            <a:spLocks noGrp="1"/>
          </p:cNvSpPr>
          <p:nvPr>
            <p:ph sz="half" idx="1"/>
          </p:nvPr>
        </p:nvSpPr>
        <p:spPr/>
        <p:txBody>
          <a:bodyPr>
            <a:normAutofit/>
          </a:bodyPr>
          <a:lstStyle/>
          <a:p>
            <a:r>
              <a:rPr lang="en-US" sz="4000" dirty="0"/>
              <a:t>All About Leaves</a:t>
            </a:r>
          </a:p>
          <a:p>
            <a:r>
              <a:rPr lang="en-US" sz="4000" dirty="0"/>
              <a:t>Animal Tracks</a:t>
            </a:r>
          </a:p>
          <a:p>
            <a:r>
              <a:rPr lang="en-US" sz="4000" dirty="0"/>
              <a:t>Birds</a:t>
            </a:r>
          </a:p>
          <a:p>
            <a:r>
              <a:rPr lang="en-US" sz="4000" dirty="0"/>
              <a:t>Electricity</a:t>
            </a:r>
          </a:p>
        </p:txBody>
      </p:sp>
      <p:sp>
        <p:nvSpPr>
          <p:cNvPr id="7" name="Content Placeholder 6">
            <a:extLst>
              <a:ext uri="{FF2B5EF4-FFF2-40B4-BE49-F238E27FC236}">
                <a16:creationId xmlns:a16="http://schemas.microsoft.com/office/drawing/2014/main" id="{E6845B31-4A3B-4E6A-9ADD-13F82D3675D2}"/>
              </a:ext>
            </a:extLst>
          </p:cNvPr>
          <p:cNvSpPr>
            <a:spLocks noGrp="1"/>
          </p:cNvSpPr>
          <p:nvPr>
            <p:ph sz="half" idx="2"/>
          </p:nvPr>
        </p:nvSpPr>
        <p:spPr/>
        <p:txBody>
          <a:bodyPr>
            <a:normAutofit/>
          </a:bodyPr>
          <a:lstStyle/>
          <a:p>
            <a:r>
              <a:rPr lang="en-US" sz="4000" dirty="0"/>
              <a:t>Photosynthesis</a:t>
            </a:r>
          </a:p>
          <a:p>
            <a:r>
              <a:rPr lang="en-US" sz="4000" dirty="0"/>
              <a:t>Renewable Energy</a:t>
            </a:r>
          </a:p>
          <a:p>
            <a:r>
              <a:rPr lang="en-US" sz="4000" dirty="0"/>
              <a:t>Slime</a:t>
            </a:r>
          </a:p>
          <a:p>
            <a:r>
              <a:rPr lang="en-US" sz="4000" dirty="0"/>
              <a:t>Starry Skies</a:t>
            </a:r>
          </a:p>
          <a:p>
            <a:endParaRPr lang="en-US" dirty="0"/>
          </a:p>
        </p:txBody>
      </p:sp>
    </p:spTree>
    <p:extLst>
      <p:ext uri="{BB962C8B-B14F-4D97-AF65-F5344CB8AC3E}">
        <p14:creationId xmlns:p14="http://schemas.microsoft.com/office/powerpoint/2010/main" val="16937624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A5931BE0-4B93-4D6C-878E-ACC59D6B45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D7FFBA7-5E61-8D71-8B6D-3D16B4F0BC3D}"/>
              </a:ext>
            </a:extLst>
          </p:cNvPr>
          <p:cNvSpPr>
            <a:spLocks noGrp="1"/>
          </p:cNvSpPr>
          <p:nvPr>
            <p:ph type="title"/>
          </p:nvPr>
        </p:nvSpPr>
        <p:spPr>
          <a:xfrm>
            <a:off x="550863" y="4508500"/>
            <a:ext cx="4500562" cy="1562959"/>
          </a:xfrm>
        </p:spPr>
        <p:txBody>
          <a:bodyPr wrap="square" anchor="t">
            <a:normAutofit/>
          </a:bodyPr>
          <a:lstStyle/>
          <a:p>
            <a:r>
              <a:rPr lang="en-US" dirty="0"/>
              <a:t>Goals</a:t>
            </a:r>
            <a:endParaRPr lang="en-US"/>
          </a:p>
        </p:txBody>
      </p:sp>
      <p:pic>
        <p:nvPicPr>
          <p:cNvPr id="7" name="Content Placeholder 6" descr="A row of white cups with dirt in them&#10;&#10;AI-generated content may be incorrect.">
            <a:extLst>
              <a:ext uri="{FF2B5EF4-FFF2-40B4-BE49-F238E27FC236}">
                <a16:creationId xmlns:a16="http://schemas.microsoft.com/office/drawing/2014/main" id="{7AA66344-18B9-0AAD-BB40-E55762BA1F6B}"/>
              </a:ext>
            </a:extLst>
          </p:cNvPr>
          <p:cNvPicPr>
            <a:picLocks noChangeAspect="1"/>
          </p:cNvPicPr>
          <p:nvPr/>
        </p:nvPicPr>
        <p:blipFill>
          <a:blip r:embed="rId2">
            <a:extLst>
              <a:ext uri="{28A0092B-C50C-407E-A947-70E740481C1C}">
                <a14:useLocalDpi xmlns:a14="http://schemas.microsoft.com/office/drawing/2010/main" val="0"/>
              </a:ext>
            </a:extLst>
          </a:blip>
          <a:srcRect t="25887" b="7128"/>
          <a:stretch/>
        </p:blipFill>
        <p:spPr>
          <a:xfrm>
            <a:off x="20" y="1"/>
            <a:ext cx="12191980" cy="3777175"/>
          </a:xfrm>
          <a:custGeom>
            <a:avLst/>
            <a:gdLst/>
            <a:ahLst/>
            <a:cxnLst/>
            <a:rect l="l" t="t" r="r" b="b"/>
            <a:pathLst>
              <a:path w="12192000" h="3777175">
                <a:moveTo>
                  <a:pt x="0" y="0"/>
                </a:moveTo>
                <a:lnTo>
                  <a:pt x="12192000" y="0"/>
                </a:lnTo>
                <a:lnTo>
                  <a:pt x="12192000" y="3777175"/>
                </a:lnTo>
                <a:lnTo>
                  <a:pt x="0" y="3777175"/>
                </a:lnTo>
                <a:close/>
              </a:path>
            </a:pathLst>
          </a:custGeom>
        </p:spPr>
      </p:pic>
      <p:sp>
        <p:nvSpPr>
          <p:cNvPr id="16" name="Oval 15">
            <a:extLst>
              <a:ext uri="{FF2B5EF4-FFF2-40B4-BE49-F238E27FC236}">
                <a16:creationId xmlns:a16="http://schemas.microsoft.com/office/drawing/2014/main" id="{C5D31EF7-7A67-43B2-8B5E-B4A6241B1A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3613" y="3602837"/>
            <a:ext cx="360000" cy="360000"/>
          </a:xfrm>
          <a:prstGeom prst="ellipse">
            <a:avLst/>
          </a:prstGeom>
          <a:gradFill flip="none" rotWithShape="1">
            <a:gsLst>
              <a:gs pos="100000">
                <a:schemeClr val="bg2">
                  <a:lumMod val="50000"/>
                  <a:lumOff val="50000"/>
                </a:schemeClr>
              </a:gs>
              <a:gs pos="60000">
                <a:schemeClr val="bg2"/>
              </a:gs>
            </a:gsLst>
            <a:path path="circle">
              <a:fillToRect l="100000" b="100000"/>
            </a:path>
            <a:tileRect t="-100000" r="-100000"/>
          </a:gradFill>
          <a:ln>
            <a:noFill/>
          </a:ln>
          <a:effectLst>
            <a:innerShdw blurRad="127000" dist="63500" dir="2700000">
              <a:schemeClr val="accent1">
                <a:lumMod val="60000"/>
                <a:lumOff val="40000"/>
                <a:alpha val="20000"/>
              </a:schemeClr>
            </a:innerShdw>
            <a:softEdge rad="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1" name="Content Placeholder 10">
            <a:extLst>
              <a:ext uri="{FF2B5EF4-FFF2-40B4-BE49-F238E27FC236}">
                <a16:creationId xmlns:a16="http://schemas.microsoft.com/office/drawing/2014/main" id="{F92CEB49-7F60-A98E-D10D-7530F9DCCBE4}"/>
              </a:ext>
            </a:extLst>
          </p:cNvPr>
          <p:cNvSpPr>
            <a:spLocks noGrp="1"/>
          </p:cNvSpPr>
          <p:nvPr>
            <p:ph idx="1"/>
          </p:nvPr>
        </p:nvSpPr>
        <p:spPr>
          <a:xfrm>
            <a:off x="5267325" y="4508500"/>
            <a:ext cx="6373813" cy="1562959"/>
          </a:xfrm>
        </p:spPr>
        <p:txBody>
          <a:bodyPr anchor="t">
            <a:normAutofit/>
          </a:bodyPr>
          <a:lstStyle/>
          <a:p>
            <a:r>
              <a:rPr lang="en-US" sz="1600" dirty="0"/>
              <a:t>Engage families in high quality STEM activities</a:t>
            </a:r>
          </a:p>
          <a:p>
            <a:r>
              <a:rPr lang="en-US" sz="1600" dirty="0"/>
              <a:t>Provide opportunities to learn together</a:t>
            </a:r>
          </a:p>
          <a:p>
            <a:r>
              <a:rPr lang="en-US" sz="1600" dirty="0"/>
              <a:t>Develop partnerships</a:t>
            </a:r>
          </a:p>
        </p:txBody>
      </p:sp>
    </p:spTree>
    <p:extLst>
      <p:ext uri="{BB962C8B-B14F-4D97-AF65-F5344CB8AC3E}">
        <p14:creationId xmlns:p14="http://schemas.microsoft.com/office/powerpoint/2010/main" val="324889710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2">
            <a:lumMod val="75000"/>
            <a:lumOff val="25000"/>
          </a:schemeClr>
        </a:solidFill>
        <a:effectLst/>
      </p:bgPr>
    </p:bg>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3BDBC526-6DCD-4FF6-8395-D8C22E46E52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13998" y="5334748"/>
            <a:ext cx="678135" cy="990000"/>
            <a:chOff x="10490969" y="1448827"/>
            <a:chExt cx="678135" cy="990000"/>
          </a:xfrm>
        </p:grpSpPr>
        <p:sp>
          <p:nvSpPr>
            <p:cNvPr id="12" name="Freeform: Shape 11">
              <a:extLst>
                <a:ext uri="{FF2B5EF4-FFF2-40B4-BE49-F238E27FC236}">
                  <a16:creationId xmlns:a16="http://schemas.microsoft.com/office/drawing/2014/main" id="{02ECB475-568C-47AC-B16D-2E202DEB2DE0}"/>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rot="2700000" flipH="1" flipV="1">
              <a:off x="10268976" y="1743588"/>
              <a:ext cx="926985" cy="463493"/>
            </a:xfrm>
            <a:custGeom>
              <a:avLst/>
              <a:gdLst>
                <a:gd name="connsiteX0" fmla="*/ 1329373 w 2658746"/>
                <a:gd name="connsiteY0" fmla="*/ 0 h 1329373"/>
                <a:gd name="connsiteX1" fmla="*/ 2658746 w 2658746"/>
                <a:gd name="connsiteY1" fmla="*/ 1329373 h 1329373"/>
                <a:gd name="connsiteX2" fmla="*/ 1994059 w 2658746"/>
                <a:gd name="connsiteY2" fmla="*/ 1329373 h 1329373"/>
                <a:gd name="connsiteX3" fmla="*/ 1329373 w 2658746"/>
                <a:gd name="connsiteY3" fmla="*/ 664687 h 1329373"/>
                <a:gd name="connsiteX4" fmla="*/ 664687 w 2658746"/>
                <a:gd name="connsiteY4" fmla="*/ 1329373 h 1329373"/>
                <a:gd name="connsiteX5" fmla="*/ 0 w 2658746"/>
                <a:gd name="connsiteY5" fmla="*/ 1329373 h 1329373"/>
                <a:gd name="connsiteX6" fmla="*/ 1329373 w 2658746"/>
                <a:gd name="connsiteY6" fmla="*/ 0 h 1329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58746" h="1329373">
                  <a:moveTo>
                    <a:pt x="1329373" y="0"/>
                  </a:moveTo>
                  <a:cubicBezTo>
                    <a:pt x="2063565" y="0"/>
                    <a:pt x="2658746" y="595181"/>
                    <a:pt x="2658746" y="1329373"/>
                  </a:cubicBezTo>
                  <a:lnTo>
                    <a:pt x="1994059" y="1329373"/>
                  </a:lnTo>
                  <a:cubicBezTo>
                    <a:pt x="1994059" y="962277"/>
                    <a:pt x="1696469" y="664687"/>
                    <a:pt x="1329373" y="664687"/>
                  </a:cubicBezTo>
                  <a:cubicBezTo>
                    <a:pt x="962277" y="664687"/>
                    <a:pt x="664687" y="962277"/>
                    <a:pt x="664687" y="1329373"/>
                  </a:cubicBezTo>
                  <a:lnTo>
                    <a:pt x="0" y="1329373"/>
                  </a:lnTo>
                  <a:cubicBezTo>
                    <a:pt x="0" y="595181"/>
                    <a:pt x="595181" y="0"/>
                    <a:pt x="1329373" y="0"/>
                  </a:cubicBezTo>
                  <a:close/>
                </a:path>
              </a:pathLst>
            </a:custGeom>
            <a:solidFill>
              <a:schemeClr val="bg2"/>
            </a:solidFill>
            <a:ln>
              <a:noFill/>
            </a:ln>
            <a:effectLst>
              <a:innerShdw blurRad="127000" dist="50800" dir="13500000">
                <a:schemeClr val="accent1">
                  <a:lumMod val="40000"/>
                  <a:lumOff val="60000"/>
                  <a:alpha val="2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3" name="Oval 12">
              <a:extLst>
                <a:ext uri="{FF2B5EF4-FFF2-40B4-BE49-F238E27FC236}">
                  <a16:creationId xmlns:a16="http://schemas.microsoft.com/office/drawing/2014/main" id="{080D8764-525A-441E-B58F-068E82F0971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8100000" flipH="1" flipV="1">
              <a:off x="11115555" y="1939340"/>
              <a:ext cx="53549" cy="233295"/>
            </a:xfrm>
            <a:prstGeom prst="ellipse">
              <a:avLst/>
            </a:prstGeom>
            <a:solidFill>
              <a:schemeClr val="bg2">
                <a:lumMod val="90000"/>
                <a:lumOff val="10000"/>
              </a:schemeClr>
            </a:solidFill>
            <a:ln>
              <a:noFill/>
            </a:ln>
            <a:effectLst>
              <a:innerShdw blurRad="635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4" name="Oval 13">
              <a:extLst>
                <a:ext uri="{FF2B5EF4-FFF2-40B4-BE49-F238E27FC236}">
                  <a16:creationId xmlns:a16="http://schemas.microsoft.com/office/drawing/2014/main" id="{11196109-6F2B-4738-B2FC-2CCC753AAB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8100000" flipH="1" flipV="1">
              <a:off x="10625042" y="1448827"/>
              <a:ext cx="53549" cy="233295"/>
            </a:xfrm>
            <a:prstGeom prst="ellipse">
              <a:avLst/>
            </a:prstGeom>
            <a:solidFill>
              <a:schemeClr val="bg2">
                <a:lumMod val="90000"/>
                <a:lumOff val="10000"/>
              </a:schemeClr>
            </a:solidFill>
            <a:ln>
              <a:noFill/>
            </a:ln>
            <a:effectLst>
              <a:innerShdw blurRad="635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5" name="Freeform: Shape 14">
              <a:extLst>
                <a:ext uri="{FF2B5EF4-FFF2-40B4-BE49-F238E27FC236}">
                  <a16:creationId xmlns:a16="http://schemas.microsoft.com/office/drawing/2014/main" id="{F7E468C2-69B8-470B-85E3-801A3CB1D7E2}"/>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rot="2700000" flipH="1" flipV="1">
              <a:off x="10292519" y="1686748"/>
              <a:ext cx="926985" cy="530086"/>
            </a:xfrm>
            <a:custGeom>
              <a:avLst/>
              <a:gdLst>
                <a:gd name="connsiteX0" fmla="*/ 1329373 w 2658746"/>
                <a:gd name="connsiteY0" fmla="*/ 0 h 1329373"/>
                <a:gd name="connsiteX1" fmla="*/ 2658746 w 2658746"/>
                <a:gd name="connsiteY1" fmla="*/ 1329373 h 1329373"/>
                <a:gd name="connsiteX2" fmla="*/ 1994059 w 2658746"/>
                <a:gd name="connsiteY2" fmla="*/ 1329373 h 1329373"/>
                <a:gd name="connsiteX3" fmla="*/ 1329373 w 2658746"/>
                <a:gd name="connsiteY3" fmla="*/ 664687 h 1329373"/>
                <a:gd name="connsiteX4" fmla="*/ 664687 w 2658746"/>
                <a:gd name="connsiteY4" fmla="*/ 1329373 h 1329373"/>
                <a:gd name="connsiteX5" fmla="*/ 0 w 2658746"/>
                <a:gd name="connsiteY5" fmla="*/ 1329373 h 1329373"/>
                <a:gd name="connsiteX6" fmla="*/ 1329373 w 2658746"/>
                <a:gd name="connsiteY6" fmla="*/ 0 h 1329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58746" h="1329373">
                  <a:moveTo>
                    <a:pt x="1329373" y="0"/>
                  </a:moveTo>
                  <a:cubicBezTo>
                    <a:pt x="2063565" y="0"/>
                    <a:pt x="2658746" y="595181"/>
                    <a:pt x="2658746" y="1329373"/>
                  </a:cubicBezTo>
                  <a:lnTo>
                    <a:pt x="1994059" y="1329373"/>
                  </a:lnTo>
                  <a:cubicBezTo>
                    <a:pt x="1994059" y="962277"/>
                    <a:pt x="1696469" y="664687"/>
                    <a:pt x="1329373" y="664687"/>
                  </a:cubicBezTo>
                  <a:cubicBezTo>
                    <a:pt x="962277" y="664687"/>
                    <a:pt x="664687" y="962277"/>
                    <a:pt x="664687" y="1329373"/>
                  </a:cubicBezTo>
                  <a:lnTo>
                    <a:pt x="0" y="1329373"/>
                  </a:lnTo>
                  <a:cubicBezTo>
                    <a:pt x="0" y="595181"/>
                    <a:pt x="595181" y="0"/>
                    <a:pt x="1329373" y="0"/>
                  </a:cubicBezTo>
                  <a:close/>
                </a:path>
              </a:pathLst>
            </a:custGeom>
            <a:solidFill>
              <a:schemeClr val="bg2">
                <a:lumMod val="50000"/>
                <a:lumOff val="50000"/>
                <a:alpha val="20000"/>
              </a:schemeClr>
            </a:solidFill>
            <a:ln>
              <a:noFill/>
            </a:ln>
            <a:effectLst>
              <a:softEdge rad="1016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sp useBgFill="1">
        <p:nvSpPr>
          <p:cNvPr id="17" name="Rectangle 16">
            <a:extLst>
              <a:ext uri="{FF2B5EF4-FFF2-40B4-BE49-F238E27FC236}">
                <a16:creationId xmlns:a16="http://schemas.microsoft.com/office/drawing/2014/main" id="{A5931BE0-4B93-4D6C-878E-ACC59D6B45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F622B1A-18F9-E4A5-6B67-AC1D72AA40FD}"/>
              </a:ext>
            </a:extLst>
          </p:cNvPr>
          <p:cNvSpPr>
            <a:spLocks noGrp="1"/>
          </p:cNvSpPr>
          <p:nvPr>
            <p:ph type="title"/>
          </p:nvPr>
        </p:nvSpPr>
        <p:spPr>
          <a:xfrm>
            <a:off x="550864" y="549275"/>
            <a:ext cx="3565524" cy="1997855"/>
          </a:xfrm>
        </p:spPr>
        <p:txBody>
          <a:bodyPr vert="horz" wrap="square" lIns="0" tIns="0" rIns="0" bIns="0" rtlCol="0" anchor="b" anchorCtr="0">
            <a:normAutofit/>
          </a:bodyPr>
          <a:lstStyle/>
          <a:p>
            <a:pPr>
              <a:lnSpc>
                <a:spcPct val="90000"/>
              </a:lnSpc>
            </a:pPr>
            <a:r>
              <a:rPr lang="en-US" kern="1200" dirty="0">
                <a:solidFill>
                  <a:schemeClr val="tx1"/>
                </a:solidFill>
                <a:latin typeface="+mj-lt"/>
                <a:ea typeface="+mj-ea"/>
                <a:cs typeface="+mj-cs"/>
              </a:rPr>
              <a:t>Most Popular Backpacks</a:t>
            </a:r>
          </a:p>
        </p:txBody>
      </p:sp>
      <p:sp>
        <p:nvSpPr>
          <p:cNvPr id="3" name="Content Placeholder 2">
            <a:extLst>
              <a:ext uri="{FF2B5EF4-FFF2-40B4-BE49-F238E27FC236}">
                <a16:creationId xmlns:a16="http://schemas.microsoft.com/office/drawing/2014/main" id="{A071F8CF-48AA-460D-436E-2E5CCFAE7669}"/>
              </a:ext>
            </a:extLst>
          </p:cNvPr>
          <p:cNvSpPr>
            <a:spLocks noGrp="1"/>
          </p:cNvSpPr>
          <p:nvPr>
            <p:ph sz="half" idx="1"/>
          </p:nvPr>
        </p:nvSpPr>
        <p:spPr>
          <a:xfrm>
            <a:off x="550863" y="2678400"/>
            <a:ext cx="3565525" cy="3674464"/>
          </a:xfrm>
        </p:spPr>
        <p:txBody>
          <a:bodyPr vert="horz" wrap="square" lIns="0" tIns="0" rIns="0" bIns="0" rtlCol="0" anchor="t">
            <a:noAutofit/>
          </a:bodyPr>
          <a:lstStyle/>
          <a:p>
            <a:r>
              <a:rPr lang="en-US" dirty="0"/>
              <a:t>Tornados</a:t>
            </a:r>
          </a:p>
          <a:p>
            <a:r>
              <a:rPr lang="en-US" dirty="0"/>
              <a:t>Bugs</a:t>
            </a:r>
          </a:p>
          <a:p>
            <a:r>
              <a:rPr lang="en-US" dirty="0"/>
              <a:t>Volcanos</a:t>
            </a:r>
          </a:p>
          <a:p>
            <a:r>
              <a:rPr lang="en-US" dirty="0"/>
              <a:t>Water</a:t>
            </a:r>
          </a:p>
          <a:p>
            <a:r>
              <a:rPr lang="en-US" dirty="0"/>
              <a:t>DNA</a:t>
            </a:r>
          </a:p>
          <a:p>
            <a:r>
              <a:rPr lang="en-US" dirty="0"/>
              <a:t>Butterflies</a:t>
            </a:r>
          </a:p>
        </p:txBody>
      </p:sp>
      <p:pic>
        <p:nvPicPr>
          <p:cNvPr id="6" name="Content Placeholder 5" descr="A group of kids playing with puzzle pieces&#10;&#10;AI-generated content may be incorrect.">
            <a:extLst>
              <a:ext uri="{FF2B5EF4-FFF2-40B4-BE49-F238E27FC236}">
                <a16:creationId xmlns:a16="http://schemas.microsoft.com/office/drawing/2014/main" id="{D60A762E-F5E5-B539-01C9-BEC736AFB5D0}"/>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rcRect t="11984" r="1" b="41766"/>
          <a:stretch/>
        </p:blipFill>
        <p:spPr>
          <a:xfrm>
            <a:off x="5588000" y="862806"/>
            <a:ext cx="5132388" cy="5132388"/>
          </a:xfrm>
          <a:custGeom>
            <a:avLst/>
            <a:gdLst/>
            <a:ahLst/>
            <a:cxnLst/>
            <a:rect l="l" t="t" r="r" b="b"/>
            <a:pathLst>
              <a:path w="5132388" h="5132388">
                <a:moveTo>
                  <a:pt x="2566194" y="0"/>
                </a:moveTo>
                <a:cubicBezTo>
                  <a:pt x="3983464" y="0"/>
                  <a:pt x="5132388" y="1148924"/>
                  <a:pt x="5132388" y="2566194"/>
                </a:cubicBezTo>
                <a:cubicBezTo>
                  <a:pt x="5132388" y="3983464"/>
                  <a:pt x="3983464" y="5132388"/>
                  <a:pt x="2566194" y="5132388"/>
                </a:cubicBezTo>
                <a:cubicBezTo>
                  <a:pt x="1148924" y="5132388"/>
                  <a:pt x="0" y="3983464"/>
                  <a:pt x="0" y="2566194"/>
                </a:cubicBezTo>
                <a:cubicBezTo>
                  <a:pt x="0" y="1148924"/>
                  <a:pt x="1148924" y="0"/>
                  <a:pt x="2566194" y="0"/>
                </a:cubicBezTo>
                <a:close/>
              </a:path>
            </a:pathLst>
          </a:custGeom>
        </p:spPr>
      </p:pic>
      <p:grpSp>
        <p:nvGrpSpPr>
          <p:cNvPr id="19" name="Group 18">
            <a:extLst>
              <a:ext uri="{FF2B5EF4-FFF2-40B4-BE49-F238E27FC236}">
                <a16:creationId xmlns:a16="http://schemas.microsoft.com/office/drawing/2014/main" id="{183B29DA-9BB8-4BA8-B8E1-8C2B544078C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0822156" y="4143453"/>
            <a:ext cx="734257" cy="760506"/>
            <a:chOff x="5243759" y="1363788"/>
            <a:chExt cx="734257" cy="760506"/>
          </a:xfrm>
        </p:grpSpPr>
        <p:sp>
          <p:nvSpPr>
            <p:cNvPr id="20" name="Freeform 5">
              <a:extLst>
                <a:ext uri="{FF2B5EF4-FFF2-40B4-BE49-F238E27FC236}">
                  <a16:creationId xmlns:a16="http://schemas.microsoft.com/office/drawing/2014/main" id="{D02496F8-166D-469A-8040-08608013BF72}"/>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1800000">
              <a:off x="5356930" y="1363788"/>
              <a:ext cx="621086" cy="364601"/>
            </a:xfrm>
            <a:custGeom>
              <a:avLst/>
              <a:gdLst>
                <a:gd name="T0" fmla="*/ 266 w 540"/>
                <a:gd name="T1" fmla="*/ 0 h 317"/>
                <a:gd name="T2" fmla="*/ 0 w 540"/>
                <a:gd name="T3" fmla="*/ 158 h 317"/>
                <a:gd name="T4" fmla="*/ 266 w 540"/>
                <a:gd name="T5" fmla="*/ 317 h 317"/>
                <a:gd name="T6" fmla="*/ 540 w 540"/>
                <a:gd name="T7" fmla="*/ 158 h 317"/>
                <a:gd name="T8" fmla="*/ 266 w 540"/>
                <a:gd name="T9" fmla="*/ 0 h 317"/>
              </a:gdLst>
              <a:ahLst/>
              <a:cxnLst>
                <a:cxn ang="0">
                  <a:pos x="T0" y="T1"/>
                </a:cxn>
                <a:cxn ang="0">
                  <a:pos x="T2" y="T3"/>
                </a:cxn>
                <a:cxn ang="0">
                  <a:pos x="T4" y="T5"/>
                </a:cxn>
                <a:cxn ang="0">
                  <a:pos x="T6" y="T7"/>
                </a:cxn>
                <a:cxn ang="0">
                  <a:pos x="T8" y="T9"/>
                </a:cxn>
              </a:cxnLst>
              <a:rect l="0" t="0" r="r" b="b"/>
              <a:pathLst>
                <a:path w="540" h="317">
                  <a:moveTo>
                    <a:pt x="266" y="0"/>
                  </a:moveTo>
                  <a:lnTo>
                    <a:pt x="0" y="158"/>
                  </a:lnTo>
                  <a:lnTo>
                    <a:pt x="266" y="317"/>
                  </a:lnTo>
                  <a:lnTo>
                    <a:pt x="540" y="158"/>
                  </a:lnTo>
                  <a:lnTo>
                    <a:pt x="266" y="0"/>
                  </a:lnTo>
                  <a:close/>
                </a:path>
              </a:pathLst>
            </a:custGeom>
            <a:gradFill flip="none" rotWithShape="1">
              <a:gsLst>
                <a:gs pos="20000">
                  <a:schemeClr val="bg2">
                    <a:lumMod val="90000"/>
                    <a:lumOff val="10000"/>
                    <a:alpha val="20000"/>
                  </a:schemeClr>
                </a:gs>
                <a:gs pos="100000">
                  <a:schemeClr val="accent1">
                    <a:lumMod val="60000"/>
                    <a:lumOff val="40000"/>
                    <a:alpha val="20000"/>
                  </a:schemeClr>
                </a:gs>
              </a:gsLst>
              <a:lin ang="0" scaled="0"/>
              <a:tileRect/>
            </a:gradFill>
            <a:ln>
              <a:noFill/>
            </a:ln>
            <a:effectLst>
              <a:innerShdw blurRad="254000">
                <a:schemeClr val="bg2">
                  <a:lumMod val="90000"/>
                  <a:lumOff val="1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1" name="Freeform 6">
              <a:extLst>
                <a:ext uri="{FF2B5EF4-FFF2-40B4-BE49-F238E27FC236}">
                  <a16:creationId xmlns:a16="http://schemas.microsoft.com/office/drawing/2014/main" id="{23E648A7-A02A-4DC7-9FEC-489F1BA6F77F}"/>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1800000">
              <a:off x="5243759" y="1430747"/>
              <a:ext cx="305942" cy="538275"/>
            </a:xfrm>
            <a:custGeom>
              <a:avLst/>
              <a:gdLst>
                <a:gd name="T0" fmla="*/ 266 w 266"/>
                <a:gd name="T1" fmla="*/ 468 h 468"/>
                <a:gd name="T2" fmla="*/ 0 w 266"/>
                <a:gd name="T3" fmla="*/ 310 h 468"/>
                <a:gd name="T4" fmla="*/ 0 w 266"/>
                <a:gd name="T5" fmla="*/ 310 h 468"/>
                <a:gd name="T6" fmla="*/ 0 w 266"/>
                <a:gd name="T7" fmla="*/ 0 h 468"/>
                <a:gd name="T8" fmla="*/ 0 w 266"/>
                <a:gd name="T9" fmla="*/ 0 h 468"/>
                <a:gd name="T10" fmla="*/ 266 w 266"/>
                <a:gd name="T11" fmla="*/ 159 h 468"/>
                <a:gd name="T12" fmla="*/ 266 w 266"/>
                <a:gd name="T13" fmla="*/ 468 h 468"/>
              </a:gdLst>
              <a:ahLst/>
              <a:cxnLst>
                <a:cxn ang="0">
                  <a:pos x="T0" y="T1"/>
                </a:cxn>
                <a:cxn ang="0">
                  <a:pos x="T2" y="T3"/>
                </a:cxn>
                <a:cxn ang="0">
                  <a:pos x="T4" y="T5"/>
                </a:cxn>
                <a:cxn ang="0">
                  <a:pos x="T6" y="T7"/>
                </a:cxn>
                <a:cxn ang="0">
                  <a:pos x="T8" y="T9"/>
                </a:cxn>
                <a:cxn ang="0">
                  <a:pos x="T10" y="T11"/>
                </a:cxn>
                <a:cxn ang="0">
                  <a:pos x="T12" y="T13"/>
                </a:cxn>
              </a:cxnLst>
              <a:rect l="0" t="0" r="r" b="b"/>
              <a:pathLst>
                <a:path w="266" h="468">
                  <a:moveTo>
                    <a:pt x="266" y="468"/>
                  </a:moveTo>
                  <a:lnTo>
                    <a:pt x="0" y="310"/>
                  </a:lnTo>
                  <a:lnTo>
                    <a:pt x="0" y="310"/>
                  </a:lnTo>
                  <a:lnTo>
                    <a:pt x="0" y="0"/>
                  </a:lnTo>
                  <a:lnTo>
                    <a:pt x="0" y="0"/>
                  </a:lnTo>
                  <a:lnTo>
                    <a:pt x="266" y="159"/>
                  </a:lnTo>
                  <a:lnTo>
                    <a:pt x="266" y="468"/>
                  </a:lnTo>
                  <a:close/>
                </a:path>
              </a:pathLst>
            </a:custGeom>
            <a:gradFill flip="none" rotWithShape="1">
              <a:gsLst>
                <a:gs pos="20000">
                  <a:schemeClr val="bg2">
                    <a:lumMod val="90000"/>
                    <a:lumOff val="10000"/>
                    <a:alpha val="20000"/>
                  </a:schemeClr>
                </a:gs>
                <a:gs pos="100000">
                  <a:schemeClr val="accent1">
                    <a:lumMod val="60000"/>
                    <a:lumOff val="40000"/>
                    <a:alpha val="20000"/>
                  </a:schemeClr>
                </a:gs>
              </a:gsLst>
              <a:lin ang="19800000" scaled="0"/>
              <a:tileRect/>
            </a:gradFill>
            <a:ln>
              <a:noFill/>
            </a:ln>
            <a:effectLst>
              <a:innerShdw blurRad="254000">
                <a:schemeClr val="bg2">
                  <a:lumMod val="90000"/>
                  <a:lumOff val="1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2" name="Freeform 8">
              <a:extLst>
                <a:ext uri="{FF2B5EF4-FFF2-40B4-BE49-F238E27FC236}">
                  <a16:creationId xmlns:a16="http://schemas.microsoft.com/office/drawing/2014/main" id="{4EF573B1-38BC-4C7B-894C-BE3864A04ADD}"/>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1800000">
              <a:off x="5508097" y="1586019"/>
              <a:ext cx="315144" cy="538275"/>
            </a:xfrm>
            <a:custGeom>
              <a:avLst/>
              <a:gdLst>
                <a:gd name="T0" fmla="*/ 274 w 274"/>
                <a:gd name="T1" fmla="*/ 0 h 468"/>
                <a:gd name="T2" fmla="*/ 274 w 274"/>
                <a:gd name="T3" fmla="*/ 310 h 468"/>
                <a:gd name="T4" fmla="*/ 274 w 274"/>
                <a:gd name="T5" fmla="*/ 310 h 468"/>
                <a:gd name="T6" fmla="*/ 0 w 274"/>
                <a:gd name="T7" fmla="*/ 468 h 468"/>
                <a:gd name="T8" fmla="*/ 0 w 274"/>
                <a:gd name="T9" fmla="*/ 159 h 468"/>
                <a:gd name="T10" fmla="*/ 274 w 274"/>
                <a:gd name="T11" fmla="*/ 0 h 468"/>
                <a:gd name="T12" fmla="*/ 274 w 274"/>
                <a:gd name="T13" fmla="*/ 0 h 468"/>
              </a:gdLst>
              <a:ahLst/>
              <a:cxnLst>
                <a:cxn ang="0">
                  <a:pos x="T0" y="T1"/>
                </a:cxn>
                <a:cxn ang="0">
                  <a:pos x="T2" y="T3"/>
                </a:cxn>
                <a:cxn ang="0">
                  <a:pos x="T4" y="T5"/>
                </a:cxn>
                <a:cxn ang="0">
                  <a:pos x="T6" y="T7"/>
                </a:cxn>
                <a:cxn ang="0">
                  <a:pos x="T8" y="T9"/>
                </a:cxn>
                <a:cxn ang="0">
                  <a:pos x="T10" y="T11"/>
                </a:cxn>
                <a:cxn ang="0">
                  <a:pos x="T12" y="T13"/>
                </a:cxn>
              </a:cxnLst>
              <a:rect l="0" t="0" r="r" b="b"/>
              <a:pathLst>
                <a:path w="274" h="468">
                  <a:moveTo>
                    <a:pt x="274" y="0"/>
                  </a:moveTo>
                  <a:lnTo>
                    <a:pt x="274" y="310"/>
                  </a:lnTo>
                  <a:lnTo>
                    <a:pt x="274" y="310"/>
                  </a:lnTo>
                  <a:lnTo>
                    <a:pt x="0" y="468"/>
                  </a:lnTo>
                  <a:lnTo>
                    <a:pt x="0" y="159"/>
                  </a:lnTo>
                  <a:lnTo>
                    <a:pt x="274" y="0"/>
                  </a:lnTo>
                  <a:lnTo>
                    <a:pt x="274" y="0"/>
                  </a:lnTo>
                  <a:close/>
                </a:path>
              </a:pathLst>
            </a:custGeom>
            <a:gradFill flip="none" rotWithShape="1">
              <a:gsLst>
                <a:gs pos="20000">
                  <a:schemeClr val="bg2">
                    <a:lumMod val="90000"/>
                    <a:lumOff val="10000"/>
                    <a:alpha val="20000"/>
                  </a:schemeClr>
                </a:gs>
                <a:gs pos="100000">
                  <a:schemeClr val="accent1">
                    <a:lumMod val="60000"/>
                    <a:lumOff val="40000"/>
                    <a:alpha val="20000"/>
                  </a:schemeClr>
                </a:gs>
              </a:gsLst>
              <a:lin ang="18000000" scaled="0"/>
              <a:tileRect/>
            </a:gradFill>
            <a:ln>
              <a:noFill/>
            </a:ln>
            <a:effectLst>
              <a:innerShdw blurRad="254000">
                <a:schemeClr val="accent1">
                  <a:lumMod val="60000"/>
                  <a:lumOff val="40000"/>
                  <a:alpha val="6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sp>
        <p:nvSpPr>
          <p:cNvPr id="24" name="Oval 23">
            <a:extLst>
              <a:ext uri="{FF2B5EF4-FFF2-40B4-BE49-F238E27FC236}">
                <a16:creationId xmlns:a16="http://schemas.microsoft.com/office/drawing/2014/main" id="{647A77D8-817B-4A9F-86AA-FE781E813D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68780" y="5059009"/>
            <a:ext cx="1080000" cy="1080000"/>
          </a:xfrm>
          <a:prstGeom prst="ellipse">
            <a:avLst/>
          </a:prstGeom>
          <a:gradFill flip="none" rotWithShape="1">
            <a:gsLst>
              <a:gs pos="100000">
                <a:schemeClr val="bg2">
                  <a:lumMod val="50000"/>
                  <a:lumOff val="50000"/>
                </a:schemeClr>
              </a:gs>
              <a:gs pos="60000">
                <a:schemeClr val="bg2">
                  <a:lumMod val="100000"/>
                </a:schemeClr>
              </a:gs>
            </a:gsLst>
            <a:path path="circle">
              <a:fillToRect l="100000" b="100000"/>
            </a:path>
            <a:tileRect t="-100000" r="-100000"/>
          </a:gradFill>
          <a:ln>
            <a:noFill/>
          </a:ln>
          <a:effectLst>
            <a:innerShdw blurRad="254000" dist="127000" dir="2700000">
              <a:schemeClr val="accent1">
                <a:lumMod val="60000"/>
                <a:lumOff val="40000"/>
                <a:alpha val="40000"/>
              </a:schemeClr>
            </a:innerShdw>
            <a:softEdge rad="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Tree>
    <p:extLst>
      <p:ext uri="{BB962C8B-B14F-4D97-AF65-F5344CB8AC3E}">
        <p14:creationId xmlns:p14="http://schemas.microsoft.com/office/powerpoint/2010/main" val="296139497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26387D-75B1-EE79-41E6-55F9EF46A728}"/>
              </a:ext>
            </a:extLst>
          </p:cNvPr>
          <p:cNvSpPr>
            <a:spLocks noGrp="1"/>
          </p:cNvSpPr>
          <p:nvPr>
            <p:ph type="title"/>
          </p:nvPr>
        </p:nvSpPr>
        <p:spPr/>
        <p:txBody>
          <a:bodyPr>
            <a:normAutofit/>
          </a:bodyPr>
          <a:lstStyle/>
          <a:p>
            <a:pPr algn="ctr"/>
            <a:r>
              <a:rPr lang="en-US" sz="4000" dirty="0"/>
              <a:t>Statistics</a:t>
            </a:r>
          </a:p>
        </p:txBody>
      </p:sp>
      <p:pic>
        <p:nvPicPr>
          <p:cNvPr id="6" name="Content Placeholder 5" descr="A child drinking from a bottle&#10;&#10;AI-generated content may be incorrect.">
            <a:extLst>
              <a:ext uri="{FF2B5EF4-FFF2-40B4-BE49-F238E27FC236}">
                <a16:creationId xmlns:a16="http://schemas.microsoft.com/office/drawing/2014/main" id="{1F4C0C2B-78B9-4970-6049-F0FC837A53DE}"/>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rot="5400000">
            <a:off x="6895307" y="1800227"/>
            <a:ext cx="5035549" cy="3776662"/>
          </a:xfrm>
        </p:spPr>
      </p:pic>
      <p:sp>
        <p:nvSpPr>
          <p:cNvPr id="4" name="Text Placeholder 3">
            <a:extLst>
              <a:ext uri="{FF2B5EF4-FFF2-40B4-BE49-F238E27FC236}">
                <a16:creationId xmlns:a16="http://schemas.microsoft.com/office/drawing/2014/main" id="{BD91932F-8F70-18D3-D4E9-1BE75BB9C32B}"/>
              </a:ext>
            </a:extLst>
          </p:cNvPr>
          <p:cNvSpPr>
            <a:spLocks noGrp="1"/>
          </p:cNvSpPr>
          <p:nvPr>
            <p:ph type="body" sz="half" idx="2"/>
          </p:nvPr>
        </p:nvSpPr>
        <p:spPr>
          <a:xfrm>
            <a:off x="550863" y="1170784"/>
            <a:ext cx="6634162" cy="4922042"/>
          </a:xfrm>
        </p:spPr>
        <p:txBody>
          <a:bodyPr>
            <a:normAutofit/>
          </a:bodyPr>
          <a:lstStyle/>
          <a:p>
            <a:pPr marL="285750" indent="-285750">
              <a:buFont typeface="Arial" panose="020B0604020202020204" pitchFamily="34" charset="0"/>
              <a:buChar char="•"/>
            </a:pPr>
            <a:r>
              <a:rPr lang="en-US" sz="3600" dirty="0"/>
              <a:t>526 backpacks produced</a:t>
            </a:r>
          </a:p>
          <a:p>
            <a:pPr marL="285750" indent="-285750">
              <a:buFont typeface="Arial" panose="020B0604020202020204" pitchFamily="34" charset="0"/>
              <a:buChar char="•"/>
            </a:pPr>
            <a:r>
              <a:rPr lang="en-US" sz="3600" dirty="0"/>
              <a:t>16 sites with 181 backpacks reported 543 checkouts</a:t>
            </a:r>
          </a:p>
          <a:p>
            <a:pPr marL="285750" indent="-285750">
              <a:buFont typeface="Arial" panose="020B0604020202020204" pitchFamily="34" charset="0"/>
              <a:buChar char="•"/>
            </a:pPr>
            <a:r>
              <a:rPr lang="en-US" sz="3600" dirty="0"/>
              <a:t>Rating of 4.74 out of 5</a:t>
            </a:r>
          </a:p>
          <a:p>
            <a:pPr marL="285750" indent="-285750">
              <a:buFont typeface="Arial" panose="020B0604020202020204" pitchFamily="34" charset="0"/>
              <a:buChar char="•"/>
            </a:pPr>
            <a:r>
              <a:rPr lang="en-US" sz="3600" dirty="0"/>
              <a:t>Total of 98 minutes doing activity and reading books</a:t>
            </a:r>
          </a:p>
        </p:txBody>
      </p:sp>
    </p:spTree>
    <p:extLst>
      <p:ext uri="{BB962C8B-B14F-4D97-AF65-F5344CB8AC3E}">
        <p14:creationId xmlns:p14="http://schemas.microsoft.com/office/powerpoint/2010/main" val="29062805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animEffect transition="in" filter="fade">
                                      <p:cBhvr>
                                        <p:cTn id="11" dur="1000"/>
                                        <p:tgtEl>
                                          <p:spTgt spid="4">
                                            <p:txEl>
                                              <p:pRg st="1" end="1"/>
                                            </p:txEl>
                                          </p:spTgt>
                                        </p:tgtEl>
                                      </p:cBhvr>
                                    </p:animEffect>
                                    <p:anim calcmode="lin" valueType="num">
                                      <p:cBhvr>
                                        <p:cTn id="12"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13" dur="10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4">
                                            <p:txEl>
                                              <p:pRg st="2" end="2"/>
                                            </p:txEl>
                                          </p:spTgt>
                                        </p:tgtEl>
                                        <p:attrNameLst>
                                          <p:attrName>style.visibility</p:attrName>
                                        </p:attrNameLst>
                                      </p:cBhvr>
                                      <p:to>
                                        <p:strVal val="visible"/>
                                      </p:to>
                                    </p:set>
                                    <p:anim calcmode="lin" valueType="num">
                                      <p:cBhvr additive="base">
                                        <p:cTn id="18"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6" presetClass="entr" presetSubtype="16" fill="hold" nodeType="clickEffect">
                                  <p:stCondLst>
                                    <p:cond delay="0"/>
                                  </p:stCondLst>
                                  <p:childTnLst>
                                    <p:set>
                                      <p:cBhvr>
                                        <p:cTn id="23" dur="1" fill="hold">
                                          <p:stCondLst>
                                            <p:cond delay="0"/>
                                          </p:stCondLst>
                                        </p:cTn>
                                        <p:tgtEl>
                                          <p:spTgt spid="4">
                                            <p:txEl>
                                              <p:pRg st="3" end="3"/>
                                            </p:txEl>
                                          </p:spTgt>
                                        </p:tgtEl>
                                        <p:attrNameLst>
                                          <p:attrName>style.visibility</p:attrName>
                                        </p:attrNameLst>
                                      </p:cBhvr>
                                      <p:to>
                                        <p:strVal val="visible"/>
                                      </p:to>
                                    </p:set>
                                    <p:animEffect transition="in" filter="circle(in)">
                                      <p:cBhvr>
                                        <p:cTn id="24" dur="2000"/>
                                        <p:tgtEl>
                                          <p:spTgt spid="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3DFloatVTI">
  <a:themeElements>
    <a:clrScheme name="Float">
      <a:dk1>
        <a:sysClr val="windowText" lastClr="000000"/>
      </a:dk1>
      <a:lt1>
        <a:sysClr val="window" lastClr="FFFFFF"/>
      </a:lt1>
      <a:dk2>
        <a:srgbClr val="1B192E"/>
      </a:dk2>
      <a:lt2>
        <a:srgbClr val="EAE5EB"/>
      </a:lt2>
      <a:accent1>
        <a:srgbClr val="13BE89"/>
      </a:accent1>
      <a:accent2>
        <a:srgbClr val="12B1BF"/>
      </a:accent2>
      <a:accent3>
        <a:srgbClr val="D40AA8"/>
      </a:accent3>
      <a:accent4>
        <a:srgbClr val="B86E62"/>
      </a:accent4>
      <a:accent5>
        <a:srgbClr val="A3A3C1"/>
      </a:accent5>
      <a:accent6>
        <a:srgbClr val="37335B"/>
      </a:accent6>
      <a:hlink>
        <a:srgbClr val="0066FF"/>
      </a:hlink>
      <a:folHlink>
        <a:srgbClr val="666699"/>
      </a:folHlink>
    </a:clrScheme>
    <a:fontScheme name="Float">
      <a:majorFont>
        <a:latin typeface="Avenir Next LT Pro"/>
        <a:ea typeface=""/>
        <a:cs typeface=""/>
      </a:majorFont>
      <a:minorFont>
        <a:latin typeface="Avenir Next L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3DFloatVTI" id="{F59BA300-ED19-4B39-9AE3-7882B1DE8B78}" vid="{0FEC63E3-719F-4F50-9F1E-5B8BAF39109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6148</TotalTime>
  <Words>342</Words>
  <Application>Microsoft Office PowerPoint</Application>
  <PresentationFormat>Widescreen</PresentationFormat>
  <Paragraphs>59</Paragraphs>
  <Slides>17</Slides>
  <Notes>4</Notes>
  <HiddenSlides>0</HiddenSlides>
  <MMClips>1</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17</vt:i4>
      </vt:variant>
    </vt:vector>
  </HeadingPairs>
  <TitlesOfParts>
    <vt:vector size="21" baseType="lpstr">
      <vt:lpstr>Aptos</vt:lpstr>
      <vt:lpstr>Arial</vt:lpstr>
      <vt:lpstr>Avenir Next LT Pro</vt:lpstr>
      <vt:lpstr>3DFloatVTI</vt:lpstr>
      <vt:lpstr>Engaging Families Through STEM Backpacks</vt:lpstr>
      <vt:lpstr>Agenda</vt:lpstr>
      <vt:lpstr>What are STEM Backpacks?</vt:lpstr>
      <vt:lpstr>Unite for Literacy Bookshelf Page https://www.uniteforliteracy.com/bsbne/library</vt:lpstr>
      <vt:lpstr>Backpack Topics</vt:lpstr>
      <vt:lpstr>Pilot Backpack Topics</vt:lpstr>
      <vt:lpstr>Goals</vt:lpstr>
      <vt:lpstr>Most Popular Backpacks</vt:lpstr>
      <vt:lpstr>Statistics</vt:lpstr>
      <vt:lpstr>Finding an Engineering activity </vt:lpstr>
      <vt:lpstr>Let’s be an Engineer Activity</vt:lpstr>
      <vt:lpstr>Putting it all together</vt:lpstr>
      <vt:lpstr>PowerPoint Presentation</vt:lpstr>
      <vt:lpstr>Using the backpacks with programming </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Ann O'Connor</dc:creator>
  <cp:lastModifiedBy>Ann O'Connor</cp:lastModifiedBy>
  <cp:revision>2</cp:revision>
  <dcterms:created xsi:type="dcterms:W3CDTF">2025-03-06T22:48:04Z</dcterms:created>
  <dcterms:modified xsi:type="dcterms:W3CDTF">2025-03-11T05:16:13Z</dcterms:modified>
</cp:coreProperties>
</file>