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  <p:sldId id="286" r:id="rId7"/>
    <p:sldId id="287" r:id="rId8"/>
    <p:sldId id="28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EB93A-1518-5D48-8612-101ED754E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087AC7-4BEE-2D41-8A40-5C7447E09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48EFC-1F4B-4044-A527-9E6C41ACC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C895-43C7-AD40-8937-440419C870F2}" type="datetimeFigureOut">
              <a:rPr lang="en-US" smtClean="0"/>
              <a:t>3/1/24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2F26D-1649-3849-8CC5-F42C133B6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164F1-7B5A-D444-8C2E-9114973F6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876E-66C6-6E4C-B701-DB64B73CE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53192-C15F-F449-B4D3-43A9542E2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8CF0CB-F3CA-0E47-9473-C2E9FAF40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99A9D-0AAD-9942-BD1A-A70D6ECDF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C895-43C7-AD40-8937-440419C870F2}" type="datetimeFigureOut">
              <a:rPr lang="en-US" smtClean="0"/>
              <a:t>3/1/24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A2CAF-DFC7-9E44-8CB9-C6D63ECA7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D9C54-8238-574C-A55A-CBEC3492F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876E-66C6-6E4C-B701-DB64B73CE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7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EF5F15-3870-3949-B452-0152D1726D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288786-F23C-3D46-A041-449C0A4D6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2B9E8-A772-7544-A52F-F6A699C45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C895-43C7-AD40-8937-440419C870F2}" type="datetimeFigureOut">
              <a:rPr lang="en-US" smtClean="0"/>
              <a:t>3/1/24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BC25D-23A1-4C41-A9D5-51B9B7DF6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C526C-FB6B-354B-8DB6-41A2AD6A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876E-66C6-6E4C-B701-DB64B73CE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1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9EC50-F60B-FC4C-B18C-E37375325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F14DD-538B-1643-BD39-6495F8A1D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1B51E-3781-E64C-94FF-68889F2B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C895-43C7-AD40-8937-440419C870F2}" type="datetimeFigureOut">
              <a:rPr lang="en-US" smtClean="0"/>
              <a:t>3/1/24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D6309-7364-4A4D-B9BE-E3F757A0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B1FAF-CDA5-8541-BFA0-85236638A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876E-66C6-6E4C-B701-DB64B73CE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2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75D41-C036-DB4C-8163-E19D98324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817EB-3583-8041-BA4B-9FC75BF0A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3AF69-7C19-B74A-AA36-7796F71A2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C895-43C7-AD40-8937-440419C870F2}" type="datetimeFigureOut">
              <a:rPr lang="en-US" smtClean="0"/>
              <a:t>3/1/24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97DEF-3405-6A4E-9801-56C27F5C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C9E7B-B25E-EB45-9ED8-D1A1C729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876E-66C6-6E4C-B701-DB64B73CE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5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A615E-0F64-A24A-877A-446EF2521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2F3A9-8413-984C-942C-081170B21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191A70-924B-8341-9593-22A36D013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3D474B-2DEC-B84B-86D7-7F4F7883D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C895-43C7-AD40-8937-440419C870F2}" type="datetimeFigureOut">
              <a:rPr lang="en-US" smtClean="0"/>
              <a:t>3/1/24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7525D0-F74C-8147-8871-1878877F7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331E9-EF8E-A549-8D41-437EF660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876E-66C6-6E4C-B701-DB64B73CE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79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555EB-05E5-E043-850E-C5A44ED7B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66D95-DEA5-BF48-AD11-591D26B2C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C181A-3C7D-CB49-8121-F74F10459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7DE40F-9FE5-CF4E-B8F2-50E86960B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1FC835-344B-584C-A4FD-A4A1192F3F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1B3549-4FB3-A848-ACEF-BBEC73F6D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C895-43C7-AD40-8937-440419C870F2}" type="datetimeFigureOut">
              <a:rPr lang="en-US" smtClean="0"/>
              <a:t>3/1/24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1D9AD4-73DF-254F-AF52-DDD1E9A1D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750692-09D5-894E-803A-879DE69D6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876E-66C6-6E4C-B701-DB64B73CE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05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49DB0-F699-E645-A08A-626222E63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51B60-D12C-574F-880E-3BF2F4F9F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C895-43C7-AD40-8937-440419C870F2}" type="datetimeFigureOut">
              <a:rPr lang="en-US" smtClean="0"/>
              <a:t>3/1/24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7AB76B-42E5-5543-B5C4-7A37CAE2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602174-FDF8-6845-8E35-A70C9137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876E-66C6-6E4C-B701-DB64B73CE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99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41F3DA-B7B7-D242-8DAB-0B6E327BF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C895-43C7-AD40-8937-440419C870F2}" type="datetimeFigureOut">
              <a:rPr lang="en-US" smtClean="0"/>
              <a:t>3/1/24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0CE74A-7431-6346-8148-253F69025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221FF-D103-FE48-B610-41954673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876E-66C6-6E4C-B701-DB64B73CE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8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B3CAA-535B-1543-B973-E0DD4AC6B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85A16-553D-F84A-B99F-BDFE11315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C8E66-EDF1-034A-A269-C1BE84C29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2F9712-44DE-A642-8DD4-C8E3B5FBD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C895-43C7-AD40-8937-440419C870F2}" type="datetimeFigureOut">
              <a:rPr lang="en-US" smtClean="0"/>
              <a:t>3/1/24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A2060-A4E5-A741-88EC-4996D1464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CE93C-AF08-D844-B07C-8C3C82CC0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876E-66C6-6E4C-B701-DB64B73CE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8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95D97-8726-434E-A732-1EECC641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3125E7-05F8-E646-BD4B-16FF4C0B6A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4E0FB-BADA-0848-A6D4-7A1E6BD82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E6A74-6F75-3543-B43B-BE51D4108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C895-43C7-AD40-8937-440419C870F2}" type="datetimeFigureOut">
              <a:rPr lang="en-US" smtClean="0"/>
              <a:t>3/1/24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09B47-CE9B-FB43-8673-B0747EC6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92DC0-1699-554C-9275-27C8B45D3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876E-66C6-6E4C-B701-DB64B73CE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2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DC8CAA-E633-7A4D-8F9A-0E1337067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A4136-0687-5449-B7FC-0567464A6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20CE0-2AF9-D744-B998-AEE7A19857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9C895-43C7-AD40-8937-440419C870F2}" type="datetimeFigureOut">
              <a:rPr lang="en-US" smtClean="0"/>
              <a:t>3/1/24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CF6C5-E1B1-2A4C-B72A-AD12C135C8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0D4E-1FE2-7E44-A702-2BF4E8CBD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D876E-66C6-6E4C-B701-DB64B73CE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7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133F7-D738-9140-BB22-245E7611A6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38E7E6-5B9C-DD40-AD6A-666DB3DFF0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F7BEC7-EDF5-9C4F-9077-8779C3BB0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4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883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982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683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77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861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860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170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0</Words>
  <Application>Microsoft Macintosh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Kira Geiger</dc:creator>
  <cp:lastModifiedBy>Kira Geiger</cp:lastModifiedBy>
  <cp:revision>16</cp:revision>
  <dcterms:created xsi:type="dcterms:W3CDTF">2019-03-04T14:36:02Z</dcterms:created>
  <dcterms:modified xsi:type="dcterms:W3CDTF">2024-03-01T20:22:31Z</dcterms:modified>
</cp:coreProperties>
</file>